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7" r:id="rId4"/>
    <p:sldId id="261" r:id="rId5"/>
    <p:sldId id="260" r:id="rId6"/>
    <p:sldId id="262" r:id="rId7"/>
    <p:sldId id="263" r:id="rId8"/>
    <p:sldId id="264" r:id="rId9"/>
    <p:sldId id="265" r:id="rId10"/>
    <p:sldId id="266" r:id="rId11"/>
    <p:sldId id="267" r:id="rId12"/>
    <p:sldId id="268" r:id="rId13"/>
    <p:sldId id="269" r:id="rId14"/>
    <p:sldId id="270" r:id="rId15"/>
    <p:sldId id="259"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2" d="100"/>
          <a:sy n="82" d="100"/>
        </p:scale>
        <p:origin x="72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270FFF-4543-DD95-E21D-0A03629E800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C8FCE004-AE0F-CE68-D435-17937C8CCB0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4FD334D-2BC4-2E78-3626-D8DC05FED892}"/>
              </a:ext>
            </a:extLst>
          </p:cNvPr>
          <p:cNvSpPr>
            <a:spLocks noGrp="1"/>
          </p:cNvSpPr>
          <p:nvPr>
            <p:ph type="dt" sz="half" idx="10"/>
          </p:nvPr>
        </p:nvSpPr>
        <p:spPr/>
        <p:txBody>
          <a:bodyPr/>
          <a:lstStyle/>
          <a:p>
            <a:fld id="{5BD0103A-245B-4909-89DD-1623E3820340}" type="datetimeFigureOut">
              <a:rPr lang="en-GB" smtClean="0"/>
              <a:t>22/11/2023</a:t>
            </a:fld>
            <a:endParaRPr lang="en-GB"/>
          </a:p>
        </p:txBody>
      </p:sp>
      <p:sp>
        <p:nvSpPr>
          <p:cNvPr id="5" name="Footer Placeholder 4">
            <a:extLst>
              <a:ext uri="{FF2B5EF4-FFF2-40B4-BE49-F238E27FC236}">
                <a16:creationId xmlns:a16="http://schemas.microsoft.com/office/drawing/2014/main" id="{B867CAAD-A532-68A6-0D93-283473F5FC7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8857EA4-48A2-AD51-CA50-AD10AD7E60E1}"/>
              </a:ext>
            </a:extLst>
          </p:cNvPr>
          <p:cNvSpPr>
            <a:spLocks noGrp="1"/>
          </p:cNvSpPr>
          <p:nvPr>
            <p:ph type="sldNum" sz="quarter" idx="12"/>
          </p:nvPr>
        </p:nvSpPr>
        <p:spPr/>
        <p:txBody>
          <a:bodyPr/>
          <a:lstStyle/>
          <a:p>
            <a:fld id="{C5DEE22D-6886-455F-BEBD-C3B5F6338990}" type="slidenum">
              <a:rPr lang="en-GB" smtClean="0"/>
              <a:t>‹#›</a:t>
            </a:fld>
            <a:endParaRPr lang="en-GB"/>
          </a:p>
        </p:txBody>
      </p:sp>
    </p:spTree>
    <p:extLst>
      <p:ext uri="{BB962C8B-B14F-4D97-AF65-F5344CB8AC3E}">
        <p14:creationId xmlns:p14="http://schemas.microsoft.com/office/powerpoint/2010/main" val="478672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24EBD-E865-BF98-8F00-12E670675679}"/>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16FC077-FA74-AF00-C817-0AA786A7EA6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E675DE5-180A-B67A-34F5-BA1AA705B8FD}"/>
              </a:ext>
            </a:extLst>
          </p:cNvPr>
          <p:cNvSpPr>
            <a:spLocks noGrp="1"/>
          </p:cNvSpPr>
          <p:nvPr>
            <p:ph type="dt" sz="half" idx="10"/>
          </p:nvPr>
        </p:nvSpPr>
        <p:spPr/>
        <p:txBody>
          <a:bodyPr/>
          <a:lstStyle/>
          <a:p>
            <a:fld id="{5BD0103A-245B-4909-89DD-1623E3820340}" type="datetimeFigureOut">
              <a:rPr lang="en-GB" smtClean="0"/>
              <a:t>22/11/2023</a:t>
            </a:fld>
            <a:endParaRPr lang="en-GB"/>
          </a:p>
        </p:txBody>
      </p:sp>
      <p:sp>
        <p:nvSpPr>
          <p:cNvPr id="5" name="Footer Placeholder 4">
            <a:extLst>
              <a:ext uri="{FF2B5EF4-FFF2-40B4-BE49-F238E27FC236}">
                <a16:creationId xmlns:a16="http://schemas.microsoft.com/office/drawing/2014/main" id="{CDD4FC0D-C3EA-171E-A4B2-F120386F636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B65983E-8D27-27BB-DAED-60220B69271A}"/>
              </a:ext>
            </a:extLst>
          </p:cNvPr>
          <p:cNvSpPr>
            <a:spLocks noGrp="1"/>
          </p:cNvSpPr>
          <p:nvPr>
            <p:ph type="sldNum" sz="quarter" idx="12"/>
          </p:nvPr>
        </p:nvSpPr>
        <p:spPr/>
        <p:txBody>
          <a:bodyPr/>
          <a:lstStyle/>
          <a:p>
            <a:fld id="{C5DEE22D-6886-455F-BEBD-C3B5F6338990}" type="slidenum">
              <a:rPr lang="en-GB" smtClean="0"/>
              <a:t>‹#›</a:t>
            </a:fld>
            <a:endParaRPr lang="en-GB"/>
          </a:p>
        </p:txBody>
      </p:sp>
    </p:spTree>
    <p:extLst>
      <p:ext uri="{BB962C8B-B14F-4D97-AF65-F5344CB8AC3E}">
        <p14:creationId xmlns:p14="http://schemas.microsoft.com/office/powerpoint/2010/main" val="2381527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8A6ED05-3113-FE8B-BE0A-5FBE029DC5D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2977779-39D0-3D7C-73B5-7185C942400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362561F-F3D8-F64D-13F1-FBDDAC64C665}"/>
              </a:ext>
            </a:extLst>
          </p:cNvPr>
          <p:cNvSpPr>
            <a:spLocks noGrp="1"/>
          </p:cNvSpPr>
          <p:nvPr>
            <p:ph type="dt" sz="half" idx="10"/>
          </p:nvPr>
        </p:nvSpPr>
        <p:spPr/>
        <p:txBody>
          <a:bodyPr/>
          <a:lstStyle/>
          <a:p>
            <a:fld id="{5BD0103A-245B-4909-89DD-1623E3820340}" type="datetimeFigureOut">
              <a:rPr lang="en-GB" smtClean="0"/>
              <a:t>22/11/2023</a:t>
            </a:fld>
            <a:endParaRPr lang="en-GB"/>
          </a:p>
        </p:txBody>
      </p:sp>
      <p:sp>
        <p:nvSpPr>
          <p:cNvPr id="5" name="Footer Placeholder 4">
            <a:extLst>
              <a:ext uri="{FF2B5EF4-FFF2-40B4-BE49-F238E27FC236}">
                <a16:creationId xmlns:a16="http://schemas.microsoft.com/office/drawing/2014/main" id="{E310D511-3627-46E1-D716-E0F97F77CE8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B6B7BA7-241D-97E2-56BE-5913FE7FA87E}"/>
              </a:ext>
            </a:extLst>
          </p:cNvPr>
          <p:cNvSpPr>
            <a:spLocks noGrp="1"/>
          </p:cNvSpPr>
          <p:nvPr>
            <p:ph type="sldNum" sz="quarter" idx="12"/>
          </p:nvPr>
        </p:nvSpPr>
        <p:spPr/>
        <p:txBody>
          <a:bodyPr/>
          <a:lstStyle/>
          <a:p>
            <a:fld id="{C5DEE22D-6886-455F-BEBD-C3B5F6338990}" type="slidenum">
              <a:rPr lang="en-GB" smtClean="0"/>
              <a:t>‹#›</a:t>
            </a:fld>
            <a:endParaRPr lang="en-GB"/>
          </a:p>
        </p:txBody>
      </p:sp>
    </p:spTree>
    <p:extLst>
      <p:ext uri="{BB962C8B-B14F-4D97-AF65-F5344CB8AC3E}">
        <p14:creationId xmlns:p14="http://schemas.microsoft.com/office/powerpoint/2010/main" val="388076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84908-C9D3-CF0E-7AB2-8599676C50E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92BCE87C-617E-FE52-24CE-0F1C75F016C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5591CB3-D5D6-3C33-CF82-C7E1247623E4}"/>
              </a:ext>
            </a:extLst>
          </p:cNvPr>
          <p:cNvSpPr>
            <a:spLocks noGrp="1"/>
          </p:cNvSpPr>
          <p:nvPr>
            <p:ph type="dt" sz="half" idx="10"/>
          </p:nvPr>
        </p:nvSpPr>
        <p:spPr/>
        <p:txBody>
          <a:bodyPr/>
          <a:lstStyle/>
          <a:p>
            <a:fld id="{5BD0103A-245B-4909-89DD-1623E3820340}" type="datetimeFigureOut">
              <a:rPr lang="en-GB" smtClean="0"/>
              <a:t>22/11/2023</a:t>
            </a:fld>
            <a:endParaRPr lang="en-GB"/>
          </a:p>
        </p:txBody>
      </p:sp>
      <p:sp>
        <p:nvSpPr>
          <p:cNvPr id="5" name="Footer Placeholder 4">
            <a:extLst>
              <a:ext uri="{FF2B5EF4-FFF2-40B4-BE49-F238E27FC236}">
                <a16:creationId xmlns:a16="http://schemas.microsoft.com/office/drawing/2014/main" id="{7DFC32A3-93EC-6297-0DF5-C3A63E72F37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EEB08CF-B8F8-6D92-D04F-E96B9F8C127C}"/>
              </a:ext>
            </a:extLst>
          </p:cNvPr>
          <p:cNvSpPr>
            <a:spLocks noGrp="1"/>
          </p:cNvSpPr>
          <p:nvPr>
            <p:ph type="sldNum" sz="quarter" idx="12"/>
          </p:nvPr>
        </p:nvSpPr>
        <p:spPr/>
        <p:txBody>
          <a:bodyPr/>
          <a:lstStyle/>
          <a:p>
            <a:fld id="{C5DEE22D-6886-455F-BEBD-C3B5F6338990}" type="slidenum">
              <a:rPr lang="en-GB" smtClean="0"/>
              <a:t>‹#›</a:t>
            </a:fld>
            <a:endParaRPr lang="en-GB"/>
          </a:p>
        </p:txBody>
      </p:sp>
    </p:spTree>
    <p:extLst>
      <p:ext uri="{BB962C8B-B14F-4D97-AF65-F5344CB8AC3E}">
        <p14:creationId xmlns:p14="http://schemas.microsoft.com/office/powerpoint/2010/main" val="5191228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0AC5AD-2214-48EE-7674-6A1D6A94461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614C507-D4C0-BE66-D2E7-4E42355ED7E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D10152C-91D6-96D2-05A3-A4842B1A761C}"/>
              </a:ext>
            </a:extLst>
          </p:cNvPr>
          <p:cNvSpPr>
            <a:spLocks noGrp="1"/>
          </p:cNvSpPr>
          <p:nvPr>
            <p:ph type="dt" sz="half" idx="10"/>
          </p:nvPr>
        </p:nvSpPr>
        <p:spPr/>
        <p:txBody>
          <a:bodyPr/>
          <a:lstStyle/>
          <a:p>
            <a:fld id="{5BD0103A-245B-4909-89DD-1623E3820340}" type="datetimeFigureOut">
              <a:rPr lang="en-GB" smtClean="0"/>
              <a:t>22/11/2023</a:t>
            </a:fld>
            <a:endParaRPr lang="en-GB"/>
          </a:p>
        </p:txBody>
      </p:sp>
      <p:sp>
        <p:nvSpPr>
          <p:cNvPr id="5" name="Footer Placeholder 4">
            <a:extLst>
              <a:ext uri="{FF2B5EF4-FFF2-40B4-BE49-F238E27FC236}">
                <a16:creationId xmlns:a16="http://schemas.microsoft.com/office/drawing/2014/main" id="{EFED71F5-80F2-0B09-59C7-1A96C106914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865B314-4DCF-092C-D7F8-E8BF8B34DB54}"/>
              </a:ext>
            </a:extLst>
          </p:cNvPr>
          <p:cNvSpPr>
            <a:spLocks noGrp="1"/>
          </p:cNvSpPr>
          <p:nvPr>
            <p:ph type="sldNum" sz="quarter" idx="12"/>
          </p:nvPr>
        </p:nvSpPr>
        <p:spPr/>
        <p:txBody>
          <a:bodyPr/>
          <a:lstStyle/>
          <a:p>
            <a:fld id="{C5DEE22D-6886-455F-BEBD-C3B5F6338990}" type="slidenum">
              <a:rPr lang="en-GB" smtClean="0"/>
              <a:t>‹#›</a:t>
            </a:fld>
            <a:endParaRPr lang="en-GB"/>
          </a:p>
        </p:txBody>
      </p:sp>
    </p:spTree>
    <p:extLst>
      <p:ext uri="{BB962C8B-B14F-4D97-AF65-F5344CB8AC3E}">
        <p14:creationId xmlns:p14="http://schemas.microsoft.com/office/powerpoint/2010/main" val="35300881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E96523-944A-3E76-CCD0-8915331619EF}"/>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7CDFF0D-351D-75B5-C603-815AE4A1EB7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266E868-D515-469D-C15E-122B9E9C329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8837BDF-F21F-9BDB-F1DE-285105AEEF35}"/>
              </a:ext>
            </a:extLst>
          </p:cNvPr>
          <p:cNvSpPr>
            <a:spLocks noGrp="1"/>
          </p:cNvSpPr>
          <p:nvPr>
            <p:ph type="dt" sz="half" idx="10"/>
          </p:nvPr>
        </p:nvSpPr>
        <p:spPr/>
        <p:txBody>
          <a:bodyPr/>
          <a:lstStyle/>
          <a:p>
            <a:fld id="{5BD0103A-245B-4909-89DD-1623E3820340}" type="datetimeFigureOut">
              <a:rPr lang="en-GB" smtClean="0"/>
              <a:t>22/11/2023</a:t>
            </a:fld>
            <a:endParaRPr lang="en-GB"/>
          </a:p>
        </p:txBody>
      </p:sp>
      <p:sp>
        <p:nvSpPr>
          <p:cNvPr id="6" name="Footer Placeholder 5">
            <a:extLst>
              <a:ext uri="{FF2B5EF4-FFF2-40B4-BE49-F238E27FC236}">
                <a16:creationId xmlns:a16="http://schemas.microsoft.com/office/drawing/2014/main" id="{A49ABFCB-8CEB-1341-C5A0-3F0A059358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4E9BD49-8214-513C-ED6C-5EF5EBDC42E8}"/>
              </a:ext>
            </a:extLst>
          </p:cNvPr>
          <p:cNvSpPr>
            <a:spLocks noGrp="1"/>
          </p:cNvSpPr>
          <p:nvPr>
            <p:ph type="sldNum" sz="quarter" idx="12"/>
          </p:nvPr>
        </p:nvSpPr>
        <p:spPr/>
        <p:txBody>
          <a:bodyPr/>
          <a:lstStyle/>
          <a:p>
            <a:fld id="{C5DEE22D-6886-455F-BEBD-C3B5F6338990}" type="slidenum">
              <a:rPr lang="en-GB" smtClean="0"/>
              <a:t>‹#›</a:t>
            </a:fld>
            <a:endParaRPr lang="en-GB"/>
          </a:p>
        </p:txBody>
      </p:sp>
    </p:spTree>
    <p:extLst>
      <p:ext uri="{BB962C8B-B14F-4D97-AF65-F5344CB8AC3E}">
        <p14:creationId xmlns:p14="http://schemas.microsoft.com/office/powerpoint/2010/main" val="33226763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08AA7-6D0D-8C32-E850-B4C46762901D}"/>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F415D26-C3C1-83F5-1851-20F344BB38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BB5456B-7AF3-6A87-E050-3F95D9CDD78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EEFCA09D-11A0-5E35-F547-01CDCE4239F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EAAD06A-80F2-8C71-6B42-3E54A59356A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5482424-62CF-307B-371C-557ADE05DCBB}"/>
              </a:ext>
            </a:extLst>
          </p:cNvPr>
          <p:cNvSpPr>
            <a:spLocks noGrp="1"/>
          </p:cNvSpPr>
          <p:nvPr>
            <p:ph type="dt" sz="half" idx="10"/>
          </p:nvPr>
        </p:nvSpPr>
        <p:spPr/>
        <p:txBody>
          <a:bodyPr/>
          <a:lstStyle/>
          <a:p>
            <a:fld id="{5BD0103A-245B-4909-89DD-1623E3820340}" type="datetimeFigureOut">
              <a:rPr lang="en-GB" smtClean="0"/>
              <a:t>22/11/2023</a:t>
            </a:fld>
            <a:endParaRPr lang="en-GB"/>
          </a:p>
        </p:txBody>
      </p:sp>
      <p:sp>
        <p:nvSpPr>
          <p:cNvPr id="8" name="Footer Placeholder 7">
            <a:extLst>
              <a:ext uri="{FF2B5EF4-FFF2-40B4-BE49-F238E27FC236}">
                <a16:creationId xmlns:a16="http://schemas.microsoft.com/office/drawing/2014/main" id="{6704C723-9D2E-6C14-CB2F-463C5E35A227}"/>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B743B1AB-7354-498D-B8F9-2D5F87DE49B5}"/>
              </a:ext>
            </a:extLst>
          </p:cNvPr>
          <p:cNvSpPr>
            <a:spLocks noGrp="1"/>
          </p:cNvSpPr>
          <p:nvPr>
            <p:ph type="sldNum" sz="quarter" idx="12"/>
          </p:nvPr>
        </p:nvSpPr>
        <p:spPr/>
        <p:txBody>
          <a:bodyPr/>
          <a:lstStyle/>
          <a:p>
            <a:fld id="{C5DEE22D-6886-455F-BEBD-C3B5F6338990}" type="slidenum">
              <a:rPr lang="en-GB" smtClean="0"/>
              <a:t>‹#›</a:t>
            </a:fld>
            <a:endParaRPr lang="en-GB"/>
          </a:p>
        </p:txBody>
      </p:sp>
    </p:spTree>
    <p:extLst>
      <p:ext uri="{BB962C8B-B14F-4D97-AF65-F5344CB8AC3E}">
        <p14:creationId xmlns:p14="http://schemas.microsoft.com/office/powerpoint/2010/main" val="7107966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4BE1B6-755C-D4EE-2B84-CF010FADB24C}"/>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E230328C-1F97-D385-0E12-17E338616C27}"/>
              </a:ext>
            </a:extLst>
          </p:cNvPr>
          <p:cNvSpPr>
            <a:spLocks noGrp="1"/>
          </p:cNvSpPr>
          <p:nvPr>
            <p:ph type="dt" sz="half" idx="10"/>
          </p:nvPr>
        </p:nvSpPr>
        <p:spPr/>
        <p:txBody>
          <a:bodyPr/>
          <a:lstStyle/>
          <a:p>
            <a:fld id="{5BD0103A-245B-4909-89DD-1623E3820340}" type="datetimeFigureOut">
              <a:rPr lang="en-GB" smtClean="0"/>
              <a:t>22/11/2023</a:t>
            </a:fld>
            <a:endParaRPr lang="en-GB"/>
          </a:p>
        </p:txBody>
      </p:sp>
      <p:sp>
        <p:nvSpPr>
          <p:cNvPr id="4" name="Footer Placeholder 3">
            <a:extLst>
              <a:ext uri="{FF2B5EF4-FFF2-40B4-BE49-F238E27FC236}">
                <a16:creationId xmlns:a16="http://schemas.microsoft.com/office/drawing/2014/main" id="{30DC4DFE-39D5-0740-AE63-3402BA073835}"/>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F7ACCF18-725F-C2AD-457F-1AD8C7D7F09E}"/>
              </a:ext>
            </a:extLst>
          </p:cNvPr>
          <p:cNvSpPr>
            <a:spLocks noGrp="1"/>
          </p:cNvSpPr>
          <p:nvPr>
            <p:ph type="sldNum" sz="quarter" idx="12"/>
          </p:nvPr>
        </p:nvSpPr>
        <p:spPr/>
        <p:txBody>
          <a:bodyPr/>
          <a:lstStyle/>
          <a:p>
            <a:fld id="{C5DEE22D-6886-455F-BEBD-C3B5F6338990}" type="slidenum">
              <a:rPr lang="en-GB" smtClean="0"/>
              <a:t>‹#›</a:t>
            </a:fld>
            <a:endParaRPr lang="en-GB"/>
          </a:p>
        </p:txBody>
      </p:sp>
    </p:spTree>
    <p:extLst>
      <p:ext uri="{BB962C8B-B14F-4D97-AF65-F5344CB8AC3E}">
        <p14:creationId xmlns:p14="http://schemas.microsoft.com/office/powerpoint/2010/main" val="1293540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8E40D6-5230-78BA-FBB6-60A12F3D3A52}"/>
              </a:ext>
            </a:extLst>
          </p:cNvPr>
          <p:cNvSpPr>
            <a:spLocks noGrp="1"/>
          </p:cNvSpPr>
          <p:nvPr>
            <p:ph type="dt" sz="half" idx="10"/>
          </p:nvPr>
        </p:nvSpPr>
        <p:spPr/>
        <p:txBody>
          <a:bodyPr/>
          <a:lstStyle/>
          <a:p>
            <a:fld id="{5BD0103A-245B-4909-89DD-1623E3820340}" type="datetimeFigureOut">
              <a:rPr lang="en-GB" smtClean="0"/>
              <a:t>22/11/2023</a:t>
            </a:fld>
            <a:endParaRPr lang="en-GB"/>
          </a:p>
        </p:txBody>
      </p:sp>
      <p:sp>
        <p:nvSpPr>
          <p:cNvPr id="3" name="Footer Placeholder 2">
            <a:extLst>
              <a:ext uri="{FF2B5EF4-FFF2-40B4-BE49-F238E27FC236}">
                <a16:creationId xmlns:a16="http://schemas.microsoft.com/office/drawing/2014/main" id="{84C4E75A-3B6A-DC07-7FC1-6975FFFD8021}"/>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52CCA960-8EF6-18E3-AAD1-48DC61183577}"/>
              </a:ext>
            </a:extLst>
          </p:cNvPr>
          <p:cNvSpPr>
            <a:spLocks noGrp="1"/>
          </p:cNvSpPr>
          <p:nvPr>
            <p:ph type="sldNum" sz="quarter" idx="12"/>
          </p:nvPr>
        </p:nvSpPr>
        <p:spPr/>
        <p:txBody>
          <a:bodyPr/>
          <a:lstStyle/>
          <a:p>
            <a:fld id="{C5DEE22D-6886-455F-BEBD-C3B5F6338990}" type="slidenum">
              <a:rPr lang="en-GB" smtClean="0"/>
              <a:t>‹#›</a:t>
            </a:fld>
            <a:endParaRPr lang="en-GB"/>
          </a:p>
        </p:txBody>
      </p:sp>
    </p:spTree>
    <p:extLst>
      <p:ext uri="{BB962C8B-B14F-4D97-AF65-F5344CB8AC3E}">
        <p14:creationId xmlns:p14="http://schemas.microsoft.com/office/powerpoint/2010/main" val="414826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956F12-29B7-CEE2-8280-204B1AA2D61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7D955AE-4B84-4EEA-8955-A4C0C6CC923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B7981493-18CB-756B-27AF-B8410C1F195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3993231-00C0-80E3-3263-C4369F7EAFFA}"/>
              </a:ext>
            </a:extLst>
          </p:cNvPr>
          <p:cNvSpPr>
            <a:spLocks noGrp="1"/>
          </p:cNvSpPr>
          <p:nvPr>
            <p:ph type="dt" sz="half" idx="10"/>
          </p:nvPr>
        </p:nvSpPr>
        <p:spPr/>
        <p:txBody>
          <a:bodyPr/>
          <a:lstStyle/>
          <a:p>
            <a:fld id="{5BD0103A-245B-4909-89DD-1623E3820340}" type="datetimeFigureOut">
              <a:rPr lang="en-GB" smtClean="0"/>
              <a:t>22/11/2023</a:t>
            </a:fld>
            <a:endParaRPr lang="en-GB"/>
          </a:p>
        </p:txBody>
      </p:sp>
      <p:sp>
        <p:nvSpPr>
          <p:cNvPr id="6" name="Footer Placeholder 5">
            <a:extLst>
              <a:ext uri="{FF2B5EF4-FFF2-40B4-BE49-F238E27FC236}">
                <a16:creationId xmlns:a16="http://schemas.microsoft.com/office/drawing/2014/main" id="{EB68F2DA-EFBD-3E63-9784-8F0A0634EE4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11C19DC-A85F-4255-2F6A-BB854C176F8F}"/>
              </a:ext>
            </a:extLst>
          </p:cNvPr>
          <p:cNvSpPr>
            <a:spLocks noGrp="1"/>
          </p:cNvSpPr>
          <p:nvPr>
            <p:ph type="sldNum" sz="quarter" idx="12"/>
          </p:nvPr>
        </p:nvSpPr>
        <p:spPr/>
        <p:txBody>
          <a:bodyPr/>
          <a:lstStyle/>
          <a:p>
            <a:fld id="{C5DEE22D-6886-455F-BEBD-C3B5F6338990}" type="slidenum">
              <a:rPr lang="en-GB" smtClean="0"/>
              <a:t>‹#›</a:t>
            </a:fld>
            <a:endParaRPr lang="en-GB"/>
          </a:p>
        </p:txBody>
      </p:sp>
    </p:spTree>
    <p:extLst>
      <p:ext uri="{BB962C8B-B14F-4D97-AF65-F5344CB8AC3E}">
        <p14:creationId xmlns:p14="http://schemas.microsoft.com/office/powerpoint/2010/main" val="30155854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85E64E-8106-F392-27B1-7932822F445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B505E7AD-0E8D-FF11-4768-993F97EE03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967343D4-BCE0-A545-CC11-DF3A513528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D0D7883-539D-BD7A-931E-4D25C287EB12}"/>
              </a:ext>
            </a:extLst>
          </p:cNvPr>
          <p:cNvSpPr>
            <a:spLocks noGrp="1"/>
          </p:cNvSpPr>
          <p:nvPr>
            <p:ph type="dt" sz="half" idx="10"/>
          </p:nvPr>
        </p:nvSpPr>
        <p:spPr/>
        <p:txBody>
          <a:bodyPr/>
          <a:lstStyle/>
          <a:p>
            <a:fld id="{5BD0103A-245B-4909-89DD-1623E3820340}" type="datetimeFigureOut">
              <a:rPr lang="en-GB" smtClean="0"/>
              <a:t>22/11/2023</a:t>
            </a:fld>
            <a:endParaRPr lang="en-GB"/>
          </a:p>
        </p:txBody>
      </p:sp>
      <p:sp>
        <p:nvSpPr>
          <p:cNvPr id="6" name="Footer Placeholder 5">
            <a:extLst>
              <a:ext uri="{FF2B5EF4-FFF2-40B4-BE49-F238E27FC236}">
                <a16:creationId xmlns:a16="http://schemas.microsoft.com/office/drawing/2014/main" id="{FD7B2EE5-7B32-CDF3-20B1-DF6F791ED0F0}"/>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C32C358-BF07-6E12-5B03-71A00484869C}"/>
              </a:ext>
            </a:extLst>
          </p:cNvPr>
          <p:cNvSpPr>
            <a:spLocks noGrp="1"/>
          </p:cNvSpPr>
          <p:nvPr>
            <p:ph type="sldNum" sz="quarter" idx="12"/>
          </p:nvPr>
        </p:nvSpPr>
        <p:spPr/>
        <p:txBody>
          <a:bodyPr/>
          <a:lstStyle/>
          <a:p>
            <a:fld id="{C5DEE22D-6886-455F-BEBD-C3B5F6338990}" type="slidenum">
              <a:rPr lang="en-GB" smtClean="0"/>
              <a:t>‹#›</a:t>
            </a:fld>
            <a:endParaRPr lang="en-GB"/>
          </a:p>
        </p:txBody>
      </p:sp>
    </p:spTree>
    <p:extLst>
      <p:ext uri="{BB962C8B-B14F-4D97-AF65-F5344CB8AC3E}">
        <p14:creationId xmlns:p14="http://schemas.microsoft.com/office/powerpoint/2010/main" val="40003838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DACD176-AD57-5DB6-8E35-4680037D2D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390E2AC-CECD-1E1E-25FA-9630653618C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D4714C95-2F48-83E1-5EE5-E47480E5449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D0103A-245B-4909-89DD-1623E3820340}" type="datetimeFigureOut">
              <a:rPr lang="en-GB" smtClean="0"/>
              <a:t>22/11/2023</a:t>
            </a:fld>
            <a:endParaRPr lang="en-GB"/>
          </a:p>
        </p:txBody>
      </p:sp>
      <p:sp>
        <p:nvSpPr>
          <p:cNvPr id="5" name="Footer Placeholder 4">
            <a:extLst>
              <a:ext uri="{FF2B5EF4-FFF2-40B4-BE49-F238E27FC236}">
                <a16:creationId xmlns:a16="http://schemas.microsoft.com/office/drawing/2014/main" id="{F1C94632-176A-5C4E-139A-EADFFB77004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D650F10-53AE-49D8-C824-9F5051AB1FC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5DEE22D-6886-455F-BEBD-C3B5F6338990}" type="slidenum">
              <a:rPr lang="en-GB" smtClean="0"/>
              <a:t>‹#›</a:t>
            </a:fld>
            <a:endParaRPr lang="en-GB"/>
          </a:p>
        </p:txBody>
      </p:sp>
    </p:spTree>
    <p:extLst>
      <p:ext uri="{BB962C8B-B14F-4D97-AF65-F5344CB8AC3E}">
        <p14:creationId xmlns:p14="http://schemas.microsoft.com/office/powerpoint/2010/main" val="15329262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2.xml"/><Relationship Id="rId4" Type="http://schemas.openxmlformats.org/officeDocument/2006/relationships/image" Target="../media/image26.JPG"/></Relationships>
</file>

<file path=ppt/slides/_rels/slide15.xml.rels><?xml version="1.0" encoding="UTF-8" standalone="yes"?>
<Relationships xmlns="http://schemas.openxmlformats.org/package/2006/relationships"><Relationship Id="rId2" Type="http://schemas.openxmlformats.org/officeDocument/2006/relationships/hyperlink" Target="https://www.youtube.com/watch?v=NKrfzafNnnA&amp;t=310s"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g"/><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2.xml"/><Relationship Id="rId5" Type="http://schemas.openxmlformats.org/officeDocument/2006/relationships/image" Target="../media/image16.jpg"/><Relationship Id="rId4" Type="http://schemas.openxmlformats.org/officeDocument/2006/relationships/image" Target="../media/image15.jpg"/></Relationships>
</file>

<file path=ppt/slides/_rels/slide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6DBF50F6-DD88-4D9F-B7D3-79B98998094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916BBDC2-6929-469E-B7C4-A03E77BF94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0" name="Group 19">
            <a:extLst>
              <a:ext uri="{FF2B5EF4-FFF2-40B4-BE49-F238E27FC236}">
                <a16:creationId xmlns:a16="http://schemas.microsoft.com/office/drawing/2014/main" id="{C344E6B5-C9F5-4338-9E33-003B1237310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6200000" flipH="1">
            <a:off x="-176402" y="170309"/>
            <a:ext cx="2514948" cy="2174333"/>
            <a:chOff x="-305" y="-4155"/>
            <a:chExt cx="2514948" cy="2174333"/>
          </a:xfrm>
        </p:grpSpPr>
        <p:sp>
          <p:nvSpPr>
            <p:cNvPr id="21" name="Freeform: Shape 20">
              <a:extLst>
                <a:ext uri="{FF2B5EF4-FFF2-40B4-BE49-F238E27FC236}">
                  <a16:creationId xmlns:a16="http://schemas.microsoft.com/office/drawing/2014/main" id="{C90B0F8D-9E81-4DE8-95D5-1A26E9390D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830BA43A-83E9-4C67-92A6-F247FB3700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92F3A0CC-EBFE-405D-B0C0-27DE361ED5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24" name="Freeform: Shape 23">
              <a:extLst>
                <a:ext uri="{FF2B5EF4-FFF2-40B4-BE49-F238E27FC236}">
                  <a16:creationId xmlns:a16="http://schemas.microsoft.com/office/drawing/2014/main" id="{DF2E853E-B55A-4FFD-B90E-6FB4F31BD5E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26" name="Group 25">
            <a:extLst>
              <a:ext uri="{FF2B5EF4-FFF2-40B4-BE49-F238E27FC236}">
                <a16:creationId xmlns:a16="http://schemas.microsoft.com/office/drawing/2014/main" id="{FDFEDBF7-8E2C-46B8-9095-AE1D77E2177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a:off x="9130554" y="4560733"/>
            <a:ext cx="3061445" cy="2297266"/>
            <a:chOff x="-305" y="-1"/>
            <a:chExt cx="3832880" cy="2876136"/>
          </a:xfrm>
        </p:grpSpPr>
        <p:sp>
          <p:nvSpPr>
            <p:cNvPr id="27" name="Freeform: Shape 26">
              <a:extLst>
                <a:ext uri="{FF2B5EF4-FFF2-40B4-BE49-F238E27FC236}">
                  <a16:creationId xmlns:a16="http://schemas.microsoft.com/office/drawing/2014/main" id="{60202872-FBB0-4F11-BC49-9FB400B212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reeform: Shape 27">
              <a:extLst>
                <a:ext uri="{FF2B5EF4-FFF2-40B4-BE49-F238E27FC236}">
                  <a16:creationId xmlns:a16="http://schemas.microsoft.com/office/drawing/2014/main" id="{0DEB2F40-D411-4D44-9638-AE0342C7F8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9" name="Freeform: Shape 28">
              <a:extLst>
                <a:ext uri="{FF2B5EF4-FFF2-40B4-BE49-F238E27FC236}">
                  <a16:creationId xmlns:a16="http://schemas.microsoft.com/office/drawing/2014/main" id="{507F7D91-A991-4196-AF73-327E04B562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Freeform: Shape 29">
              <a:extLst>
                <a:ext uri="{FF2B5EF4-FFF2-40B4-BE49-F238E27FC236}">
                  <a16:creationId xmlns:a16="http://schemas.microsoft.com/office/drawing/2014/main" id="{178739A9-E67C-40E5-9468-0A68AEC54E7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descr="A person in a dress holding a fan&#10;&#10;Description automatically generated with medium confidence">
            <a:extLst>
              <a:ext uri="{FF2B5EF4-FFF2-40B4-BE49-F238E27FC236}">
                <a16:creationId xmlns:a16="http://schemas.microsoft.com/office/drawing/2014/main" id="{452DD53A-10C8-5627-6E8C-BD0422BC23B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434182" y="900906"/>
            <a:ext cx="3584575" cy="2671763"/>
          </a:xfrm>
          <a:prstGeom prst="rect">
            <a:avLst/>
          </a:prstGeom>
        </p:spPr>
      </p:pic>
      <p:pic>
        <p:nvPicPr>
          <p:cNvPr id="9" name="Picture 8" descr="A cartoon of a person holding a lantern&#10;&#10;Description automatically generated">
            <a:extLst>
              <a:ext uri="{FF2B5EF4-FFF2-40B4-BE49-F238E27FC236}">
                <a16:creationId xmlns:a16="http://schemas.microsoft.com/office/drawing/2014/main" id="{DBB0153F-6437-EEBD-B802-FA0FBC8549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3788" y="444500"/>
            <a:ext cx="2516188" cy="3584575"/>
          </a:xfrm>
          <a:prstGeom prst="rect">
            <a:avLst/>
          </a:prstGeom>
        </p:spPr>
      </p:pic>
      <p:pic>
        <p:nvPicPr>
          <p:cNvPr id="7" name="Picture 6" descr="A person in military uniform holding a dog&#10;&#10;Description automatically generated with medium confidence">
            <a:extLst>
              <a:ext uri="{FF2B5EF4-FFF2-40B4-BE49-F238E27FC236}">
                <a16:creationId xmlns:a16="http://schemas.microsoft.com/office/drawing/2014/main" id="{020F6104-E004-6ED2-2FBB-E2A166C682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9825" y="444500"/>
            <a:ext cx="2414588" cy="3584575"/>
          </a:xfrm>
          <a:prstGeom prst="rect">
            <a:avLst/>
          </a:prstGeom>
        </p:spPr>
      </p:pic>
      <p:pic>
        <p:nvPicPr>
          <p:cNvPr id="5" name="Picture 4">
            <a:extLst>
              <a:ext uri="{FF2B5EF4-FFF2-40B4-BE49-F238E27FC236}">
                <a16:creationId xmlns:a16="http://schemas.microsoft.com/office/drawing/2014/main" id="{9138E1F1-FBCE-C7EE-9885-1764E1F993F7}"/>
              </a:ext>
            </a:extLst>
          </p:cNvPr>
          <p:cNvPicPr>
            <a:picLocks noChangeAspect="1"/>
          </p:cNvPicPr>
          <p:nvPr/>
        </p:nvPicPr>
        <p:blipFill>
          <a:blip r:embed="rId5"/>
          <a:stretch>
            <a:fillRect/>
          </a:stretch>
        </p:blipFill>
        <p:spPr>
          <a:xfrm>
            <a:off x="8705850" y="444500"/>
            <a:ext cx="2593975" cy="3584575"/>
          </a:xfrm>
          <a:prstGeom prst="rect">
            <a:avLst/>
          </a:prstGeom>
        </p:spPr>
      </p:pic>
      <p:sp>
        <p:nvSpPr>
          <p:cNvPr id="2" name="Title 1">
            <a:extLst>
              <a:ext uri="{FF2B5EF4-FFF2-40B4-BE49-F238E27FC236}">
                <a16:creationId xmlns:a16="http://schemas.microsoft.com/office/drawing/2014/main" id="{12306C43-B6EC-EFA6-D174-E8C2A91C674A}"/>
              </a:ext>
            </a:extLst>
          </p:cNvPr>
          <p:cNvSpPr>
            <a:spLocks noGrp="1"/>
          </p:cNvSpPr>
          <p:nvPr>
            <p:ph type="ctrTitle"/>
          </p:nvPr>
        </p:nvSpPr>
        <p:spPr>
          <a:xfrm>
            <a:off x="804672" y="5434228"/>
            <a:ext cx="10640754" cy="775845"/>
          </a:xfrm>
        </p:spPr>
        <p:txBody>
          <a:bodyPr anchor="ctr">
            <a:normAutofit fontScale="90000"/>
          </a:bodyPr>
          <a:lstStyle/>
          <a:p>
            <a:r>
              <a:rPr lang="en-GB" sz="4000" dirty="0">
                <a:solidFill>
                  <a:schemeClr val="tx2"/>
                </a:solidFill>
              </a:rPr>
              <a:t>How do we know about all these Wakefield Women?</a:t>
            </a:r>
          </a:p>
        </p:txBody>
      </p:sp>
      <p:sp>
        <p:nvSpPr>
          <p:cNvPr id="3" name="Subtitle 2">
            <a:extLst>
              <a:ext uri="{FF2B5EF4-FFF2-40B4-BE49-F238E27FC236}">
                <a16:creationId xmlns:a16="http://schemas.microsoft.com/office/drawing/2014/main" id="{1A74E903-9994-CFF9-D124-94272120FB9A}"/>
              </a:ext>
            </a:extLst>
          </p:cNvPr>
          <p:cNvSpPr>
            <a:spLocks noGrp="1"/>
          </p:cNvSpPr>
          <p:nvPr>
            <p:ph type="subTitle" idx="1"/>
          </p:nvPr>
        </p:nvSpPr>
        <p:spPr>
          <a:xfrm>
            <a:off x="804672" y="4980231"/>
            <a:ext cx="10495153" cy="450447"/>
          </a:xfrm>
        </p:spPr>
        <p:txBody>
          <a:bodyPr anchor="ctr">
            <a:normAutofit/>
          </a:bodyPr>
          <a:lstStyle/>
          <a:p>
            <a:pPr algn="l"/>
            <a:r>
              <a:rPr lang="en-GB" sz="2000" dirty="0">
                <a:solidFill>
                  <a:schemeClr val="tx2"/>
                </a:solidFill>
              </a:rPr>
              <a:t>Edith Mackie                             Ann Hurst                          Florence Beaumont         Louisa Fennell</a:t>
            </a:r>
          </a:p>
        </p:txBody>
      </p:sp>
    </p:spTree>
    <p:extLst>
      <p:ext uri="{BB962C8B-B14F-4D97-AF65-F5344CB8AC3E}">
        <p14:creationId xmlns:p14="http://schemas.microsoft.com/office/powerpoint/2010/main" val="41541054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8701F61-CA66-0C59-AA53-E178EABD9848}"/>
              </a:ext>
            </a:extLst>
          </p:cNvPr>
          <p:cNvSpPr>
            <a:spLocks noGrp="1"/>
          </p:cNvSpPr>
          <p:nvPr>
            <p:ph type="title"/>
          </p:nvPr>
        </p:nvSpPr>
        <p:spPr>
          <a:xfrm>
            <a:off x="836679" y="723898"/>
            <a:ext cx="6002110" cy="1495425"/>
          </a:xfrm>
        </p:spPr>
        <p:txBody>
          <a:bodyPr>
            <a:normAutofit/>
          </a:bodyPr>
          <a:lstStyle/>
          <a:p>
            <a:r>
              <a:rPr lang="en-GB" sz="4000"/>
              <a:t>Research and Source Material – Ann Hurst</a:t>
            </a:r>
          </a:p>
        </p:txBody>
      </p:sp>
      <p:sp>
        <p:nvSpPr>
          <p:cNvPr id="9" name="Content Placeholder 8">
            <a:extLst>
              <a:ext uri="{FF2B5EF4-FFF2-40B4-BE49-F238E27FC236}">
                <a16:creationId xmlns:a16="http://schemas.microsoft.com/office/drawing/2014/main" id="{0F8C9B06-8230-C939-DA35-73004CAA6DFF}"/>
              </a:ext>
            </a:extLst>
          </p:cNvPr>
          <p:cNvSpPr>
            <a:spLocks noGrp="1"/>
          </p:cNvSpPr>
          <p:nvPr>
            <p:ph idx="1"/>
          </p:nvPr>
        </p:nvSpPr>
        <p:spPr>
          <a:xfrm>
            <a:off x="836680" y="2405067"/>
            <a:ext cx="6002110" cy="3729034"/>
          </a:xfrm>
        </p:spPr>
        <p:txBody>
          <a:bodyPr>
            <a:normAutofit/>
          </a:bodyPr>
          <a:lstStyle/>
          <a:p>
            <a:r>
              <a:rPr lang="en-US" sz="2000" dirty="0"/>
              <a:t>Hello again Liz and Wendy!</a:t>
            </a:r>
          </a:p>
          <a:p>
            <a:r>
              <a:rPr lang="en-US" sz="2000" dirty="0"/>
              <a:t>Abolitionist source material</a:t>
            </a:r>
          </a:p>
          <a:p>
            <a:r>
              <a:rPr lang="en-US" sz="2000" dirty="0"/>
              <a:t>Books about the fight against slavery</a:t>
            </a:r>
          </a:p>
          <a:p>
            <a:pPr marL="0" lvl="0" indent="0">
              <a:lnSpc>
                <a:spcPct val="107000"/>
              </a:lnSpc>
              <a:spcAft>
                <a:spcPts val="800"/>
              </a:spcAft>
              <a:buNone/>
            </a:pPr>
            <a:r>
              <a:rPr lang="en-GB" sz="2000" kern="100" dirty="0">
                <a:effectLst/>
                <a:ea typeface="Calibri" panose="020F0502020204030204" pitchFamily="34" charset="0"/>
                <a:cs typeface="Times New Roman" panose="02020603050405020304" pitchFamily="18" charset="0"/>
              </a:rPr>
              <a:t>Ann Hurst was a female newspaper owner who used her paper, The Wakefield &amp; Halifax Journal, to inform and educate the male voters to vote in Daniel Gaskell in 1832 on the abolitionist platform. He went on to directly influence the laws against slavery which was abolished in 1833.</a:t>
            </a:r>
          </a:p>
          <a:p>
            <a:endParaRPr lang="en-US" sz="2000" dirty="0"/>
          </a:p>
          <a:p>
            <a:pPr marL="0" indent="0">
              <a:buNone/>
            </a:pPr>
            <a:endParaRPr lang="en-US" sz="2000" dirty="0"/>
          </a:p>
        </p:txBody>
      </p:sp>
      <p:pic>
        <p:nvPicPr>
          <p:cNvPr id="5" name="Content Placeholder 4" descr="A cartoon of a person holding a lantern&#10;&#10;Description automatically generated">
            <a:extLst>
              <a:ext uri="{FF2B5EF4-FFF2-40B4-BE49-F238E27FC236}">
                <a16:creationId xmlns:a16="http://schemas.microsoft.com/office/drawing/2014/main" id="{8D0B9CD4-E6A5-047C-5CDD-67D70221BDA4}"/>
              </a:ext>
            </a:extLst>
          </p:cNvPr>
          <p:cNvPicPr>
            <a:picLocks noChangeAspect="1"/>
          </p:cNvPicPr>
          <p:nvPr/>
        </p:nvPicPr>
        <p:blipFill rotWithShape="1">
          <a:blip r:embed="rId2">
            <a:extLst>
              <a:ext uri="{28A0092B-C50C-407E-A947-70E740481C1C}">
                <a14:useLocalDpi xmlns:a14="http://schemas.microsoft.com/office/drawing/2010/main" val="0"/>
              </a:ext>
            </a:extLst>
          </a:blip>
          <a:srcRect r="3" b="2817"/>
          <a:stretch/>
        </p:blipFill>
        <p:spPr>
          <a:xfrm>
            <a:off x="7199440" y="10"/>
            <a:ext cx="4992560" cy="6857990"/>
          </a:xfrm>
          <a:prstGeom prst="rect">
            <a:avLst/>
          </a:prstGeom>
          <a:effectLst/>
        </p:spPr>
      </p:pic>
    </p:spTree>
    <p:extLst>
      <p:ext uri="{BB962C8B-B14F-4D97-AF65-F5344CB8AC3E}">
        <p14:creationId xmlns:p14="http://schemas.microsoft.com/office/powerpoint/2010/main" val="2332607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1">
            <a:extLst>
              <a:ext uri="{FF2B5EF4-FFF2-40B4-BE49-F238E27FC236}">
                <a16:creationId xmlns:a16="http://schemas.microsoft.com/office/drawing/2014/main" id="{EC3FE92E-FF21-46DB-BE36-B3A5D4149B1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23">
            <a:extLst>
              <a:ext uri="{FF2B5EF4-FFF2-40B4-BE49-F238E27FC236}">
                <a16:creationId xmlns:a16="http://schemas.microsoft.com/office/drawing/2014/main" id="{7E9DFFEE-526A-4D56-A70C-EADE7289BEE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D077697-A83F-1782-644F-F8F48FED661B}"/>
              </a:ext>
            </a:extLst>
          </p:cNvPr>
          <p:cNvSpPr>
            <a:spLocks noGrp="1"/>
          </p:cNvSpPr>
          <p:nvPr>
            <p:ph type="title"/>
          </p:nvPr>
        </p:nvSpPr>
        <p:spPr>
          <a:xfrm>
            <a:off x="1191126" y="979714"/>
            <a:ext cx="5320206" cy="2807540"/>
          </a:xfrm>
        </p:spPr>
        <p:txBody>
          <a:bodyPr vert="horz" lIns="91440" tIns="45720" rIns="91440" bIns="45720" rtlCol="0" anchor="b">
            <a:normAutofit/>
          </a:bodyPr>
          <a:lstStyle/>
          <a:p>
            <a:pPr algn="ctr"/>
            <a:r>
              <a:rPr lang="en-US" dirty="0">
                <a:solidFill>
                  <a:schemeClr val="tx1">
                    <a:lumMod val="85000"/>
                    <a:lumOff val="15000"/>
                  </a:schemeClr>
                </a:solidFill>
              </a:rPr>
              <a:t>Make your badge! </a:t>
            </a:r>
            <a:br>
              <a:rPr lang="en-US" dirty="0">
                <a:solidFill>
                  <a:schemeClr val="tx1">
                    <a:lumMod val="85000"/>
                    <a:lumOff val="15000"/>
                  </a:schemeClr>
                </a:solidFill>
              </a:rPr>
            </a:br>
            <a:r>
              <a:rPr lang="en-US" dirty="0">
                <a:solidFill>
                  <a:schemeClr val="tx1">
                    <a:lumMod val="85000"/>
                    <a:lumOff val="15000"/>
                  </a:schemeClr>
                </a:solidFill>
              </a:rPr>
              <a:t>Sing One Day!</a:t>
            </a:r>
          </a:p>
        </p:txBody>
      </p:sp>
      <p:sp>
        <p:nvSpPr>
          <p:cNvPr id="9" name="Content Placeholder 8">
            <a:extLst>
              <a:ext uri="{FF2B5EF4-FFF2-40B4-BE49-F238E27FC236}">
                <a16:creationId xmlns:a16="http://schemas.microsoft.com/office/drawing/2014/main" id="{20AAE87C-BFBF-D5EF-371E-EF9D4D752EEB}"/>
              </a:ext>
            </a:extLst>
          </p:cNvPr>
          <p:cNvSpPr>
            <a:spLocks noGrp="1"/>
          </p:cNvSpPr>
          <p:nvPr>
            <p:ph idx="1"/>
          </p:nvPr>
        </p:nvSpPr>
        <p:spPr>
          <a:xfrm>
            <a:off x="1311731" y="4152900"/>
            <a:ext cx="5078996" cy="1554562"/>
          </a:xfrm>
        </p:spPr>
        <p:txBody>
          <a:bodyPr vert="horz" lIns="91440" tIns="45720" rIns="91440" bIns="45720" rtlCol="0">
            <a:normAutofit/>
          </a:bodyPr>
          <a:lstStyle/>
          <a:p>
            <a:pPr marL="0" indent="0" algn="ctr">
              <a:buNone/>
            </a:pPr>
            <a:endParaRPr lang="en-US" sz="1800" dirty="0">
              <a:ln w="0"/>
              <a:solidFill>
                <a:schemeClr val="tx1">
                  <a:lumMod val="85000"/>
                  <a:lumOff val="15000"/>
                </a:schemeClr>
              </a:solidFill>
              <a:effectLst>
                <a:innerShdw blurRad="63500" dist="50800" dir="13500000">
                  <a:prstClr val="black">
                    <a:alpha val="50000"/>
                  </a:prstClr>
                </a:innerShdw>
              </a:effectLst>
            </a:endParaRPr>
          </a:p>
        </p:txBody>
      </p:sp>
      <p:pic>
        <p:nvPicPr>
          <p:cNvPr id="5" name="Content Placeholder 4" descr="A child in a blue shirt&#10;&#10;Description automatically generated with low confidence">
            <a:extLst>
              <a:ext uri="{FF2B5EF4-FFF2-40B4-BE49-F238E27FC236}">
                <a16:creationId xmlns:a16="http://schemas.microsoft.com/office/drawing/2014/main" id="{CE14BC01-36C8-1ADC-1421-E434D0613643}"/>
              </a:ext>
            </a:extLst>
          </p:cNvPr>
          <p:cNvPicPr>
            <a:picLocks noChangeAspect="1"/>
          </p:cNvPicPr>
          <p:nvPr/>
        </p:nvPicPr>
        <p:blipFill rotWithShape="1">
          <a:blip r:embed="rId2">
            <a:extLst>
              <a:ext uri="{28A0092B-C50C-407E-A947-70E740481C1C}">
                <a14:useLocalDpi xmlns:a14="http://schemas.microsoft.com/office/drawing/2010/main" val="0"/>
              </a:ext>
            </a:extLst>
          </a:blip>
          <a:srcRect l="3852" r="7186"/>
          <a:stretch/>
        </p:blipFill>
        <p:spPr>
          <a:xfrm>
            <a:off x="7616215" y="10"/>
            <a:ext cx="4575785" cy="6857990"/>
          </a:xfrm>
          <a:custGeom>
            <a:avLst/>
            <a:gdLst/>
            <a:ahLst/>
            <a:cxnLst/>
            <a:rect l="l" t="t" r="r" b="b"/>
            <a:pathLst>
              <a:path w="4575785" h="6857999">
                <a:moveTo>
                  <a:pt x="517468" y="0"/>
                </a:moveTo>
                <a:lnTo>
                  <a:pt x="4575785" y="0"/>
                </a:lnTo>
                <a:lnTo>
                  <a:pt x="4575785" y="6857999"/>
                </a:lnTo>
                <a:lnTo>
                  <a:pt x="960511" y="6857999"/>
                </a:lnTo>
                <a:lnTo>
                  <a:pt x="942694" y="6843617"/>
                </a:lnTo>
                <a:cubicBezTo>
                  <a:pt x="964945" y="6792705"/>
                  <a:pt x="892574" y="6836929"/>
                  <a:pt x="865960" y="6827318"/>
                </a:cubicBezTo>
                <a:lnTo>
                  <a:pt x="861487" y="6823037"/>
                </a:lnTo>
                <a:lnTo>
                  <a:pt x="859513" y="6806858"/>
                </a:lnTo>
                <a:lnTo>
                  <a:pt x="860461" y="6800037"/>
                </a:lnTo>
                <a:cubicBezTo>
                  <a:pt x="860484" y="6795612"/>
                  <a:pt x="859691" y="6793024"/>
                  <a:pt x="858251" y="6791626"/>
                </a:cubicBezTo>
                <a:lnTo>
                  <a:pt x="857660" y="6791654"/>
                </a:lnTo>
                <a:lnTo>
                  <a:pt x="856643" y="6783314"/>
                </a:lnTo>
                <a:cubicBezTo>
                  <a:pt x="856157" y="6768705"/>
                  <a:pt x="856848" y="6753980"/>
                  <a:pt x="858459" y="6739543"/>
                </a:cubicBezTo>
                <a:cubicBezTo>
                  <a:pt x="825704" y="6742272"/>
                  <a:pt x="849542" y="6681110"/>
                  <a:pt x="794118" y="6710916"/>
                </a:cubicBezTo>
                <a:cubicBezTo>
                  <a:pt x="794610" y="6692179"/>
                  <a:pt x="815573" y="6671806"/>
                  <a:pt x="779817" y="6693690"/>
                </a:cubicBezTo>
                <a:cubicBezTo>
                  <a:pt x="778915" y="6687990"/>
                  <a:pt x="774885" y="6685995"/>
                  <a:pt x="769310" y="6685745"/>
                </a:cubicBezTo>
                <a:lnTo>
                  <a:pt x="766802" y="6686064"/>
                </a:lnTo>
                <a:cubicBezTo>
                  <a:pt x="767473" y="6672038"/>
                  <a:pt x="768145" y="6658011"/>
                  <a:pt x="768816" y="6643985"/>
                </a:cubicBezTo>
                <a:lnTo>
                  <a:pt x="764758" y="6640288"/>
                </a:lnTo>
                <a:lnTo>
                  <a:pt x="771603" y="6610439"/>
                </a:lnTo>
                <a:cubicBezTo>
                  <a:pt x="771799" y="6605729"/>
                  <a:pt x="776328" y="6505678"/>
                  <a:pt x="776524" y="6500968"/>
                </a:cubicBezTo>
                <a:lnTo>
                  <a:pt x="716862" y="6252242"/>
                </a:lnTo>
                <a:cubicBezTo>
                  <a:pt x="710358" y="6209033"/>
                  <a:pt x="712158" y="6177416"/>
                  <a:pt x="706006" y="6116988"/>
                </a:cubicBezTo>
                <a:cubicBezTo>
                  <a:pt x="664744" y="6009788"/>
                  <a:pt x="669134" y="5997889"/>
                  <a:pt x="675681" y="5921438"/>
                </a:cubicBezTo>
                <a:cubicBezTo>
                  <a:pt x="609567" y="5910253"/>
                  <a:pt x="667197" y="5880778"/>
                  <a:pt x="646967" y="5848021"/>
                </a:cubicBezTo>
                <a:cubicBezTo>
                  <a:pt x="633539" y="5819166"/>
                  <a:pt x="610193" y="5775630"/>
                  <a:pt x="595120" y="5722308"/>
                </a:cubicBezTo>
                <a:cubicBezTo>
                  <a:pt x="587517" y="5685814"/>
                  <a:pt x="566330" y="5564010"/>
                  <a:pt x="556522" y="5528087"/>
                </a:cubicBezTo>
                <a:cubicBezTo>
                  <a:pt x="551310" y="5519174"/>
                  <a:pt x="556171" y="5505252"/>
                  <a:pt x="536270" y="5506770"/>
                </a:cubicBezTo>
                <a:cubicBezTo>
                  <a:pt x="512052" y="5506489"/>
                  <a:pt x="543356" y="5459435"/>
                  <a:pt x="516612" y="5473320"/>
                </a:cubicBezTo>
                <a:cubicBezTo>
                  <a:pt x="537947" y="5440196"/>
                  <a:pt x="486731" y="5435838"/>
                  <a:pt x="471989" y="5418523"/>
                </a:cubicBezTo>
                <a:cubicBezTo>
                  <a:pt x="493820" y="5390817"/>
                  <a:pt x="454363" y="5377479"/>
                  <a:pt x="442299" y="5333204"/>
                </a:cubicBezTo>
                <a:cubicBezTo>
                  <a:pt x="467689" y="5302287"/>
                  <a:pt x="420786" y="5307848"/>
                  <a:pt x="452960" y="5255192"/>
                </a:cubicBezTo>
                <a:cubicBezTo>
                  <a:pt x="453300" y="5233631"/>
                  <a:pt x="429983" y="5195187"/>
                  <a:pt x="431339" y="5156169"/>
                </a:cubicBezTo>
                <a:cubicBezTo>
                  <a:pt x="398945" y="5067566"/>
                  <a:pt x="403718" y="5079988"/>
                  <a:pt x="404757" y="5025421"/>
                </a:cubicBezTo>
                <a:cubicBezTo>
                  <a:pt x="400018" y="4966103"/>
                  <a:pt x="402758" y="4976631"/>
                  <a:pt x="395660" y="4924394"/>
                </a:cubicBezTo>
                <a:cubicBezTo>
                  <a:pt x="383838" y="4897752"/>
                  <a:pt x="406451" y="4876973"/>
                  <a:pt x="390158" y="4861232"/>
                </a:cubicBezTo>
                <a:cubicBezTo>
                  <a:pt x="362582" y="4877952"/>
                  <a:pt x="368360" y="4813711"/>
                  <a:pt x="341238" y="4838615"/>
                </a:cubicBezTo>
                <a:cubicBezTo>
                  <a:pt x="311503" y="4831441"/>
                  <a:pt x="352577" y="4804970"/>
                  <a:pt x="326273" y="4796524"/>
                </a:cubicBezTo>
                <a:lnTo>
                  <a:pt x="284996" y="4672372"/>
                </a:lnTo>
                <a:cubicBezTo>
                  <a:pt x="298118" y="4649489"/>
                  <a:pt x="287003" y="4640074"/>
                  <a:pt x="267970" y="4634255"/>
                </a:cubicBezTo>
                <a:cubicBezTo>
                  <a:pt x="263754" y="4595383"/>
                  <a:pt x="222766" y="4593405"/>
                  <a:pt x="203275" y="4555830"/>
                </a:cubicBezTo>
                <a:cubicBezTo>
                  <a:pt x="181514" y="4524570"/>
                  <a:pt x="154438" y="4520149"/>
                  <a:pt x="133797" y="4479914"/>
                </a:cubicBezTo>
                <a:cubicBezTo>
                  <a:pt x="124082" y="4457346"/>
                  <a:pt x="105185" y="4427564"/>
                  <a:pt x="84156" y="4415916"/>
                </a:cubicBezTo>
                <a:lnTo>
                  <a:pt x="83303" y="4414752"/>
                </a:lnTo>
                <a:lnTo>
                  <a:pt x="72062" y="4388525"/>
                </a:lnTo>
                <a:lnTo>
                  <a:pt x="75315" y="4375182"/>
                </a:lnTo>
                <a:cubicBezTo>
                  <a:pt x="75941" y="4370194"/>
                  <a:pt x="75530" y="4367154"/>
                  <a:pt x="74333" y="4365355"/>
                </a:cubicBezTo>
                <a:lnTo>
                  <a:pt x="68893" y="4364787"/>
                </a:lnTo>
                <a:cubicBezTo>
                  <a:pt x="68887" y="4364737"/>
                  <a:pt x="68881" y="4364686"/>
                  <a:pt x="68875" y="4364636"/>
                </a:cubicBezTo>
                <a:cubicBezTo>
                  <a:pt x="68620" y="4351507"/>
                  <a:pt x="69309" y="4337030"/>
                  <a:pt x="58168" y="4323582"/>
                </a:cubicBezTo>
                <a:cubicBezTo>
                  <a:pt x="61811" y="4263350"/>
                  <a:pt x="99263" y="4233013"/>
                  <a:pt x="79972" y="4208494"/>
                </a:cubicBezTo>
                <a:cubicBezTo>
                  <a:pt x="88758" y="4180446"/>
                  <a:pt x="125844" y="4152085"/>
                  <a:pt x="106280" y="4120638"/>
                </a:cubicBezTo>
                <a:cubicBezTo>
                  <a:pt x="111598" y="4121936"/>
                  <a:pt x="113804" y="4120147"/>
                  <a:pt x="114398" y="4116558"/>
                </a:cubicBezTo>
                <a:cubicBezTo>
                  <a:pt x="114157" y="4114248"/>
                  <a:pt x="113917" y="4111937"/>
                  <a:pt x="113677" y="4109627"/>
                </a:cubicBezTo>
                <a:lnTo>
                  <a:pt x="105699" y="4105626"/>
                </a:lnTo>
                <a:cubicBezTo>
                  <a:pt x="77890" y="4088880"/>
                  <a:pt x="108987" y="4082598"/>
                  <a:pt x="106408" y="4051443"/>
                </a:cubicBezTo>
                <a:cubicBezTo>
                  <a:pt x="106858" y="4036630"/>
                  <a:pt x="97032" y="3985550"/>
                  <a:pt x="103822" y="3988496"/>
                </a:cubicBezTo>
                <a:lnTo>
                  <a:pt x="75372" y="3857059"/>
                </a:lnTo>
                <a:cubicBezTo>
                  <a:pt x="82817" y="3836376"/>
                  <a:pt x="81742" y="3824520"/>
                  <a:pt x="64937" y="3815652"/>
                </a:cubicBezTo>
                <a:cubicBezTo>
                  <a:pt x="102287" y="3718925"/>
                  <a:pt x="55573" y="3772320"/>
                  <a:pt x="59080" y="3696747"/>
                </a:cubicBezTo>
                <a:cubicBezTo>
                  <a:pt x="66269" y="3629648"/>
                  <a:pt x="63240" y="3571908"/>
                  <a:pt x="85623" y="3491441"/>
                </a:cubicBezTo>
                <a:cubicBezTo>
                  <a:pt x="98410" y="3474059"/>
                  <a:pt x="99525" y="3431012"/>
                  <a:pt x="100691" y="3417526"/>
                </a:cubicBezTo>
                <a:cubicBezTo>
                  <a:pt x="101857" y="3404040"/>
                  <a:pt x="95556" y="3412369"/>
                  <a:pt x="92620" y="3410525"/>
                </a:cubicBezTo>
                <a:cubicBezTo>
                  <a:pt x="92153" y="3374230"/>
                  <a:pt x="83244" y="3285268"/>
                  <a:pt x="79737" y="3235496"/>
                </a:cubicBezTo>
                <a:cubicBezTo>
                  <a:pt x="70953" y="3207448"/>
                  <a:pt x="52012" y="3143347"/>
                  <a:pt x="71576" y="3111898"/>
                </a:cubicBezTo>
                <a:cubicBezTo>
                  <a:pt x="66408" y="3077014"/>
                  <a:pt x="53542" y="3056489"/>
                  <a:pt x="48725" y="3026189"/>
                </a:cubicBezTo>
                <a:cubicBezTo>
                  <a:pt x="35029" y="3013335"/>
                  <a:pt x="35295" y="2950066"/>
                  <a:pt x="42673" y="2930099"/>
                </a:cubicBezTo>
                <a:cubicBezTo>
                  <a:pt x="72765" y="2876461"/>
                  <a:pt x="20837" y="2811743"/>
                  <a:pt x="43260" y="2768401"/>
                </a:cubicBezTo>
                <a:cubicBezTo>
                  <a:pt x="44784" y="2755816"/>
                  <a:pt x="43709" y="2744724"/>
                  <a:pt x="41022" y="2734617"/>
                </a:cubicBezTo>
                <a:lnTo>
                  <a:pt x="29707" y="2708118"/>
                </a:lnTo>
                <a:lnTo>
                  <a:pt x="18896" y="2704187"/>
                </a:lnTo>
                <a:lnTo>
                  <a:pt x="16157" y="2686013"/>
                </a:lnTo>
                <a:lnTo>
                  <a:pt x="0" y="2656506"/>
                </a:lnTo>
                <a:cubicBezTo>
                  <a:pt x="46275" y="2648213"/>
                  <a:pt x="-21852" y="2580542"/>
                  <a:pt x="20000" y="2589495"/>
                </a:cubicBezTo>
                <a:cubicBezTo>
                  <a:pt x="9004" y="2539865"/>
                  <a:pt x="51725" y="2561406"/>
                  <a:pt x="4503" y="2517909"/>
                </a:cubicBezTo>
                <a:cubicBezTo>
                  <a:pt x="18312" y="2426183"/>
                  <a:pt x="2043" y="2320005"/>
                  <a:pt x="38580" y="2235940"/>
                </a:cubicBezTo>
                <a:cubicBezTo>
                  <a:pt x="39530" y="2131535"/>
                  <a:pt x="31342" y="1983035"/>
                  <a:pt x="28357" y="1891475"/>
                </a:cubicBezTo>
                <a:cubicBezTo>
                  <a:pt x="18536" y="1816240"/>
                  <a:pt x="53985" y="1820215"/>
                  <a:pt x="16422" y="1754299"/>
                </a:cubicBezTo>
                <a:cubicBezTo>
                  <a:pt x="22523" y="1748800"/>
                  <a:pt x="14115" y="1712020"/>
                  <a:pt x="17619" y="1704948"/>
                </a:cubicBezTo>
                <a:lnTo>
                  <a:pt x="11875" y="1640075"/>
                </a:lnTo>
                <a:lnTo>
                  <a:pt x="10148" y="1637400"/>
                </a:lnTo>
                <a:cubicBezTo>
                  <a:pt x="6571" y="1625366"/>
                  <a:pt x="7662" y="1617809"/>
                  <a:pt x="10809" y="1612250"/>
                </a:cubicBezTo>
                <a:lnTo>
                  <a:pt x="30710" y="1498099"/>
                </a:lnTo>
                <a:lnTo>
                  <a:pt x="28832" y="1497366"/>
                </a:lnTo>
                <a:lnTo>
                  <a:pt x="25420" y="1490044"/>
                </a:lnTo>
                <a:lnTo>
                  <a:pt x="36357" y="1429750"/>
                </a:lnTo>
                <a:cubicBezTo>
                  <a:pt x="56105" y="1395764"/>
                  <a:pt x="51096" y="1348657"/>
                  <a:pt x="63323" y="1316453"/>
                </a:cubicBezTo>
                <a:cubicBezTo>
                  <a:pt x="113953" y="1206017"/>
                  <a:pt x="97314" y="1160971"/>
                  <a:pt x="167299" y="1100758"/>
                </a:cubicBezTo>
                <a:cubicBezTo>
                  <a:pt x="183322" y="1066821"/>
                  <a:pt x="207320" y="1013057"/>
                  <a:pt x="218971" y="997428"/>
                </a:cubicBezTo>
                <a:cubicBezTo>
                  <a:pt x="225661" y="983599"/>
                  <a:pt x="245059" y="996998"/>
                  <a:pt x="249304" y="969068"/>
                </a:cubicBezTo>
                <a:cubicBezTo>
                  <a:pt x="273910" y="912445"/>
                  <a:pt x="257335" y="876944"/>
                  <a:pt x="307518" y="815816"/>
                </a:cubicBezTo>
                <a:cubicBezTo>
                  <a:pt x="319844" y="734499"/>
                  <a:pt x="427269" y="648257"/>
                  <a:pt x="438631" y="588216"/>
                </a:cubicBezTo>
                <a:cubicBezTo>
                  <a:pt x="468336" y="534577"/>
                  <a:pt x="480025" y="521047"/>
                  <a:pt x="494548" y="466832"/>
                </a:cubicBezTo>
                <a:cubicBezTo>
                  <a:pt x="513994" y="444023"/>
                  <a:pt x="469014" y="421695"/>
                  <a:pt x="512985" y="406165"/>
                </a:cubicBezTo>
                <a:cubicBezTo>
                  <a:pt x="519819" y="312467"/>
                  <a:pt x="496295" y="285415"/>
                  <a:pt x="499246" y="226337"/>
                </a:cubicBezTo>
                <a:cubicBezTo>
                  <a:pt x="511217" y="180655"/>
                  <a:pt x="525793" y="85726"/>
                  <a:pt x="530694" y="51692"/>
                </a:cubicBezTo>
                <a:cubicBezTo>
                  <a:pt x="512001" y="39736"/>
                  <a:pt x="522977" y="34428"/>
                  <a:pt x="528655" y="22135"/>
                </a:cubicBezTo>
                <a:cubicBezTo>
                  <a:pt x="511506" y="14446"/>
                  <a:pt x="513258" y="7722"/>
                  <a:pt x="516964" y="1039"/>
                </a:cubicBezTo>
                <a:close/>
              </a:path>
            </a:pathLst>
          </a:custGeom>
        </p:spPr>
      </p:pic>
    </p:spTree>
    <p:extLst>
      <p:ext uri="{BB962C8B-B14F-4D97-AF65-F5344CB8AC3E}">
        <p14:creationId xmlns:p14="http://schemas.microsoft.com/office/powerpoint/2010/main" val="2791888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1388D-B118-77A3-09D8-26D13E4DDA5F}"/>
              </a:ext>
            </a:extLst>
          </p:cNvPr>
          <p:cNvSpPr>
            <a:spLocks noGrp="1"/>
          </p:cNvSpPr>
          <p:nvPr>
            <p:ph type="title"/>
          </p:nvPr>
        </p:nvSpPr>
        <p:spPr>
          <a:xfrm>
            <a:off x="8153400" y="1128094"/>
            <a:ext cx="3434180" cy="1415270"/>
          </a:xfrm>
        </p:spPr>
        <p:txBody>
          <a:bodyPr anchor="t">
            <a:normAutofit/>
          </a:bodyPr>
          <a:lstStyle/>
          <a:p>
            <a:r>
              <a:rPr lang="en-GB" sz="3200"/>
              <a:t>Research and Source Material – Edith Mackie</a:t>
            </a:r>
          </a:p>
        </p:txBody>
      </p:sp>
      <p:pic>
        <p:nvPicPr>
          <p:cNvPr id="5" name="Content Placeholder 4" descr="A picture containing text, handwriting, paper, letter&#10;&#10;Description automatically generated">
            <a:extLst>
              <a:ext uri="{FF2B5EF4-FFF2-40B4-BE49-F238E27FC236}">
                <a16:creationId xmlns:a16="http://schemas.microsoft.com/office/drawing/2014/main" id="{86DB62EA-110B-8EA3-2A5F-0AF99AF21C1E}"/>
              </a:ext>
            </a:extLst>
          </p:cNvPr>
          <p:cNvPicPr>
            <a:picLocks noChangeAspect="1"/>
          </p:cNvPicPr>
          <p:nvPr/>
        </p:nvPicPr>
        <p:blipFill rotWithShape="1">
          <a:blip r:embed="rId2">
            <a:extLst>
              <a:ext uri="{28A0092B-C50C-407E-A947-70E740481C1C}">
                <a14:useLocalDpi xmlns:a14="http://schemas.microsoft.com/office/drawing/2010/main" val="0"/>
              </a:ext>
            </a:extLst>
          </a:blip>
          <a:srcRect t="4929" b="12256"/>
          <a:stretch/>
        </p:blipFill>
        <p:spPr>
          <a:xfrm rot="16200000">
            <a:off x="347416" y="-357302"/>
            <a:ext cx="6858000" cy="7572605"/>
          </a:xfrm>
          <a:prstGeom prst="rect">
            <a:avLst/>
          </a:prstGeom>
        </p:spPr>
      </p:pic>
      <p:cxnSp>
        <p:nvCxnSpPr>
          <p:cNvPr id="35" name="Straight Connector 24">
            <a:extLst>
              <a:ext uri="{FF2B5EF4-FFF2-40B4-BE49-F238E27FC236}">
                <a16:creationId xmlns:a16="http://schemas.microsoft.com/office/drawing/2014/main" id="{249EDD1B-F94D-B4E6-ACAA-566B9A26FDE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19939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08618420-F281-2335-EC83-AF7470F475E5}"/>
              </a:ext>
            </a:extLst>
          </p:cNvPr>
          <p:cNvSpPr>
            <a:spLocks noGrp="1"/>
          </p:cNvSpPr>
          <p:nvPr>
            <p:ph idx="1"/>
          </p:nvPr>
        </p:nvSpPr>
        <p:spPr>
          <a:xfrm>
            <a:off x="8153400" y="2543364"/>
            <a:ext cx="3434180" cy="3599019"/>
          </a:xfrm>
        </p:spPr>
        <p:txBody>
          <a:bodyPr>
            <a:normAutofit/>
          </a:bodyPr>
          <a:lstStyle/>
          <a:p>
            <a:r>
              <a:rPr lang="en-US" sz="1400" dirty="0">
                <a:latin typeface="Comic Sans MS" panose="030F0702030302020204" pitchFamily="66" charset="0"/>
              </a:rPr>
              <a:t>Hi Liz and Wendy!</a:t>
            </a:r>
          </a:p>
          <a:p>
            <a:r>
              <a:rPr lang="en-US" sz="1400" dirty="0">
                <a:latin typeface="Comic Sans MS" panose="030F0702030302020204" pitchFamily="66" charset="0"/>
              </a:rPr>
              <a:t>Source Material around Edith Mackie’s legacy</a:t>
            </a:r>
          </a:p>
          <a:p>
            <a:r>
              <a:rPr lang="en-US" sz="1400" dirty="0">
                <a:latin typeface="Comic Sans MS" panose="030F0702030302020204" pitchFamily="66" charset="0"/>
              </a:rPr>
              <a:t>Books about the role of women in medicine.</a:t>
            </a:r>
          </a:p>
          <a:p>
            <a:pPr marL="342900" lvl="0" indent="-342900">
              <a:spcAft>
                <a:spcPts val="800"/>
              </a:spcAft>
              <a:buFont typeface="Symbol" panose="05050102010706020507" pitchFamily="18" charset="2"/>
              <a:buChar char=""/>
            </a:pPr>
            <a:r>
              <a:rPr lang="en-GB" sz="1400" kern="100" dirty="0">
                <a:effectLst/>
                <a:latin typeface="Comic Sans MS" panose="030F0702030302020204" pitchFamily="66" charset="0"/>
                <a:ea typeface="Calibri" panose="020F0502020204030204" pitchFamily="34" charset="0"/>
                <a:cs typeface="Times New Roman" panose="02020603050405020304" pitchFamily="18" charset="0"/>
              </a:rPr>
              <a:t>Edith Mackie was responsible for the setting up of The Victorian Nursing School and worked with Florence Nightingale. She also set up and ran The Reform home for girls, funded extensions to Clayton Hospital and made sure children’s health was looked after in the city.</a:t>
            </a:r>
          </a:p>
          <a:p>
            <a:endParaRPr lang="en-US" sz="1400" dirty="0"/>
          </a:p>
          <a:p>
            <a:endParaRPr lang="en-US" sz="1400" dirty="0"/>
          </a:p>
          <a:p>
            <a:endParaRPr lang="en-US" sz="1400" dirty="0"/>
          </a:p>
        </p:txBody>
      </p:sp>
    </p:spTree>
    <p:extLst>
      <p:ext uri="{BB962C8B-B14F-4D97-AF65-F5344CB8AC3E}">
        <p14:creationId xmlns:p14="http://schemas.microsoft.com/office/powerpoint/2010/main" val="27557795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657F69E0-C4B0-4BEC-A689-4F8D877F05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close-up of a fan&#10;&#10;Description automatically generated with low confidence">
            <a:extLst>
              <a:ext uri="{FF2B5EF4-FFF2-40B4-BE49-F238E27FC236}">
                <a16:creationId xmlns:a16="http://schemas.microsoft.com/office/drawing/2014/main" id="{15A8A327-9FA1-23E0-1BA7-82D971923B74}"/>
              </a:ext>
            </a:extLst>
          </p:cNvPr>
          <p:cNvPicPr>
            <a:picLocks noChangeAspect="1"/>
          </p:cNvPicPr>
          <p:nvPr/>
        </p:nvPicPr>
        <p:blipFill rotWithShape="1">
          <a:blip r:embed="rId2">
            <a:alphaModFix amt="50000"/>
            <a:extLst>
              <a:ext uri="{28A0092B-C50C-407E-A947-70E740481C1C}">
                <a14:useLocalDpi xmlns:a14="http://schemas.microsoft.com/office/drawing/2010/main" val="0"/>
              </a:ext>
            </a:extLst>
          </a:blip>
          <a:srcRect t="12555" r="-1" b="12923"/>
          <a:stretch/>
        </p:blipFill>
        <p:spPr>
          <a:xfrm>
            <a:off x="20" y="10"/>
            <a:ext cx="12188930" cy="6857990"/>
          </a:xfrm>
          <a:prstGeom prst="rect">
            <a:avLst/>
          </a:prstGeom>
        </p:spPr>
      </p:pic>
      <p:sp>
        <p:nvSpPr>
          <p:cNvPr id="2" name="Title 1">
            <a:extLst>
              <a:ext uri="{FF2B5EF4-FFF2-40B4-BE49-F238E27FC236}">
                <a16:creationId xmlns:a16="http://schemas.microsoft.com/office/drawing/2014/main" id="{C2D94B5A-56BE-AE8D-8CD6-668F72A689A6}"/>
              </a:ext>
            </a:extLst>
          </p:cNvPr>
          <p:cNvSpPr>
            <a:spLocks noGrp="1"/>
          </p:cNvSpPr>
          <p:nvPr>
            <p:ph type="title"/>
          </p:nvPr>
        </p:nvSpPr>
        <p:spPr>
          <a:xfrm>
            <a:off x="1524000" y="1122363"/>
            <a:ext cx="9144000" cy="3063240"/>
          </a:xfrm>
        </p:spPr>
        <p:txBody>
          <a:bodyPr vert="horz" lIns="91440" tIns="45720" rIns="91440" bIns="45720" rtlCol="0" anchor="b">
            <a:normAutofit/>
          </a:bodyPr>
          <a:lstStyle/>
          <a:p>
            <a:pPr algn="ctr"/>
            <a:r>
              <a:rPr lang="en-US" sz="6600">
                <a:solidFill>
                  <a:schemeClr val="bg1"/>
                </a:solidFill>
              </a:rPr>
              <a:t>Edith Mackie’s Fan!</a:t>
            </a:r>
          </a:p>
        </p:txBody>
      </p:sp>
      <p:sp>
        <p:nvSpPr>
          <p:cNvPr id="9" name="Content Placeholder 8">
            <a:extLst>
              <a:ext uri="{FF2B5EF4-FFF2-40B4-BE49-F238E27FC236}">
                <a16:creationId xmlns:a16="http://schemas.microsoft.com/office/drawing/2014/main" id="{8C1DD1D9-7418-E948-F3A9-F56FCA488CAF}"/>
              </a:ext>
            </a:extLst>
          </p:cNvPr>
          <p:cNvSpPr>
            <a:spLocks noGrp="1"/>
          </p:cNvSpPr>
          <p:nvPr>
            <p:ph idx="1"/>
          </p:nvPr>
        </p:nvSpPr>
        <p:spPr>
          <a:xfrm>
            <a:off x="1527048" y="4599432"/>
            <a:ext cx="9144000" cy="1536192"/>
          </a:xfrm>
        </p:spPr>
        <p:txBody>
          <a:bodyPr vert="horz" lIns="91440" tIns="45720" rIns="91440" bIns="45720" rtlCol="0">
            <a:normAutofit/>
          </a:bodyPr>
          <a:lstStyle/>
          <a:p>
            <a:pPr marL="0" indent="0" algn="ctr">
              <a:buNone/>
            </a:pPr>
            <a:r>
              <a:rPr lang="en-US" sz="2400">
                <a:solidFill>
                  <a:schemeClr val="bg1"/>
                </a:solidFill>
              </a:rPr>
              <a:t>Find your fan from our Edith Mackie Day and add new things!</a:t>
            </a:r>
          </a:p>
        </p:txBody>
      </p:sp>
      <p:sp>
        <p:nvSpPr>
          <p:cNvPr id="19" name="sketchy line">
            <a:extLst>
              <a:ext uri="{FF2B5EF4-FFF2-40B4-BE49-F238E27FC236}">
                <a16:creationId xmlns:a16="http://schemas.microsoft.com/office/drawing/2014/main" id="{9F6380B4-6A1C-481E-8408-B4E6C75B9B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974206" y="4368623"/>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rgbClr val="FFFFFF">
              <a:alpha val="75000"/>
            </a:srgbClr>
          </a:solidFill>
          <a:ln w="44450" cap="rnd">
            <a:solidFill>
              <a:schemeClr val="bg1">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27529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76309B-E908-2A61-A840-7561778F3DD0}"/>
              </a:ext>
            </a:extLst>
          </p:cNvPr>
          <p:cNvSpPr>
            <a:spLocks noGrp="1"/>
          </p:cNvSpPr>
          <p:nvPr>
            <p:ph type="title"/>
          </p:nvPr>
        </p:nvSpPr>
        <p:spPr>
          <a:xfrm>
            <a:off x="762000" y="1141711"/>
            <a:ext cx="3727555" cy="3474364"/>
          </a:xfrm>
        </p:spPr>
        <p:txBody>
          <a:bodyPr vert="horz" lIns="91440" tIns="45720" rIns="91440" bIns="45720" rtlCol="0" anchor="t">
            <a:normAutofit/>
          </a:bodyPr>
          <a:lstStyle/>
          <a:p>
            <a:r>
              <a:rPr lang="en-US" sz="2500" kern="1200">
                <a:solidFill>
                  <a:schemeClr val="tx1"/>
                </a:solidFill>
                <a:latin typeface="+mj-lt"/>
                <a:ea typeface="+mj-ea"/>
                <a:cs typeface="+mj-cs"/>
              </a:rPr>
              <a:t>Celebration Event!</a:t>
            </a:r>
            <a:br>
              <a:rPr lang="en-US" sz="2500" kern="1200">
                <a:solidFill>
                  <a:schemeClr val="tx1"/>
                </a:solidFill>
                <a:latin typeface="+mj-lt"/>
                <a:ea typeface="+mj-ea"/>
                <a:cs typeface="+mj-cs"/>
              </a:rPr>
            </a:br>
            <a:br>
              <a:rPr lang="en-US" sz="2500" kern="1200">
                <a:solidFill>
                  <a:schemeClr val="tx1"/>
                </a:solidFill>
                <a:latin typeface="+mj-lt"/>
                <a:ea typeface="+mj-ea"/>
                <a:cs typeface="+mj-cs"/>
              </a:rPr>
            </a:br>
            <a:r>
              <a:rPr lang="en-US" sz="2500" kern="1200">
                <a:solidFill>
                  <a:schemeClr val="tx1"/>
                </a:solidFill>
                <a:latin typeface="+mj-lt"/>
                <a:ea typeface="+mj-ea"/>
                <a:cs typeface="+mj-cs"/>
              </a:rPr>
              <a:t>Think about what you want to share with your peers about this project and how that might look!</a:t>
            </a:r>
            <a:br>
              <a:rPr lang="en-US" sz="2500" kern="1200">
                <a:solidFill>
                  <a:schemeClr val="tx1"/>
                </a:solidFill>
                <a:latin typeface="+mj-lt"/>
                <a:ea typeface="+mj-ea"/>
                <a:cs typeface="+mj-cs"/>
              </a:rPr>
            </a:br>
            <a:br>
              <a:rPr lang="en-US" sz="2500" kern="1200">
                <a:solidFill>
                  <a:schemeClr val="tx1"/>
                </a:solidFill>
                <a:latin typeface="+mj-lt"/>
                <a:ea typeface="+mj-ea"/>
                <a:cs typeface="+mj-cs"/>
              </a:rPr>
            </a:br>
            <a:r>
              <a:rPr lang="en-US" sz="2500" kern="1200">
                <a:solidFill>
                  <a:schemeClr val="tx1"/>
                </a:solidFill>
                <a:latin typeface="+mj-lt"/>
                <a:ea typeface="+mj-ea"/>
                <a:cs typeface="+mj-cs"/>
              </a:rPr>
              <a:t>Thank you! </a:t>
            </a:r>
          </a:p>
        </p:txBody>
      </p:sp>
      <p:cxnSp>
        <p:nvCxnSpPr>
          <p:cNvPr id="26" name="Straight Connector 25">
            <a:extLst>
              <a:ext uri="{FF2B5EF4-FFF2-40B4-BE49-F238E27FC236}">
                <a16:creationId xmlns:a16="http://schemas.microsoft.com/office/drawing/2014/main" id="{33193FD5-6A49-7562-EA76-F15D42E15804}"/>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0"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pic>
        <p:nvPicPr>
          <p:cNvPr id="7" name="Picture 6" descr="A person standing in front of a classroom&#10;&#10;Description automatically generated with low confidence">
            <a:extLst>
              <a:ext uri="{FF2B5EF4-FFF2-40B4-BE49-F238E27FC236}">
                <a16:creationId xmlns:a16="http://schemas.microsoft.com/office/drawing/2014/main" id="{8082D8D2-29FC-FDBB-401B-20F2E5AE1B78}"/>
              </a:ext>
            </a:extLst>
          </p:cNvPr>
          <p:cNvPicPr>
            <a:picLocks noChangeAspect="1"/>
          </p:cNvPicPr>
          <p:nvPr/>
        </p:nvPicPr>
        <p:blipFill rotWithShape="1">
          <a:blip r:embed="rId2">
            <a:extLst>
              <a:ext uri="{28A0092B-C50C-407E-A947-70E740481C1C}">
                <a14:useLocalDpi xmlns:a14="http://schemas.microsoft.com/office/drawing/2010/main" val="0"/>
              </a:ext>
            </a:extLst>
          </a:blip>
          <a:srcRect l="15277" r="5877"/>
          <a:stretch/>
        </p:blipFill>
        <p:spPr>
          <a:xfrm>
            <a:off x="5009426" y="10"/>
            <a:ext cx="3604846" cy="3428986"/>
          </a:xfrm>
          <a:prstGeom prst="rect">
            <a:avLst/>
          </a:prstGeom>
        </p:spPr>
      </p:pic>
      <p:pic>
        <p:nvPicPr>
          <p:cNvPr id="9" name="Picture 8" descr="A child writing on a book&#10;&#10;Description automatically generated with low confidence">
            <a:extLst>
              <a:ext uri="{FF2B5EF4-FFF2-40B4-BE49-F238E27FC236}">
                <a16:creationId xmlns:a16="http://schemas.microsoft.com/office/drawing/2014/main" id="{DFCBC0F4-06B6-2ECB-F8FF-45E23C002D29}"/>
              </a:ext>
            </a:extLst>
          </p:cNvPr>
          <p:cNvPicPr>
            <a:picLocks noChangeAspect="1"/>
          </p:cNvPicPr>
          <p:nvPr/>
        </p:nvPicPr>
        <p:blipFill rotWithShape="1">
          <a:blip r:embed="rId3">
            <a:extLst>
              <a:ext uri="{28A0092B-C50C-407E-A947-70E740481C1C}">
                <a14:useLocalDpi xmlns:a14="http://schemas.microsoft.com/office/drawing/2010/main" val="0"/>
              </a:ext>
            </a:extLst>
          </a:blip>
          <a:srcRect r="21154"/>
          <a:stretch/>
        </p:blipFill>
        <p:spPr>
          <a:xfrm>
            <a:off x="8587155" y="1"/>
            <a:ext cx="3604846" cy="3428996"/>
          </a:xfrm>
          <a:prstGeom prst="rect">
            <a:avLst/>
          </a:prstGeom>
        </p:spPr>
      </p:pic>
      <p:pic>
        <p:nvPicPr>
          <p:cNvPr id="5" name="Content Placeholder 4" descr="A group of children sitting on a bench&#10;&#10;Description automatically generated with medium confidence">
            <a:extLst>
              <a:ext uri="{FF2B5EF4-FFF2-40B4-BE49-F238E27FC236}">
                <a16:creationId xmlns:a16="http://schemas.microsoft.com/office/drawing/2014/main" id="{5556CEBC-4F01-C53C-49A3-779CCCB55576}"/>
              </a:ext>
            </a:extLst>
          </p:cNvPr>
          <p:cNvPicPr>
            <a:picLocks noGrp="1" noChangeAspect="1"/>
          </p:cNvPicPr>
          <p:nvPr>
            <p:ph idx="1"/>
          </p:nvPr>
        </p:nvPicPr>
        <p:blipFill rotWithShape="1">
          <a:blip r:embed="rId4">
            <a:extLst>
              <a:ext uri="{28A0092B-C50C-407E-A947-70E740481C1C}">
                <a14:useLocalDpi xmlns:a14="http://schemas.microsoft.com/office/drawing/2010/main" val="0"/>
              </a:ext>
            </a:extLst>
          </a:blip>
          <a:srcRect t="36071" r="1" b="37075"/>
          <a:stretch/>
        </p:blipFill>
        <p:spPr>
          <a:xfrm>
            <a:off x="5009426" y="3428996"/>
            <a:ext cx="7182574" cy="3428996"/>
          </a:xfrm>
          <a:prstGeom prst="rect">
            <a:avLst/>
          </a:prstGeom>
        </p:spPr>
      </p:pic>
    </p:spTree>
    <p:extLst>
      <p:ext uri="{BB962C8B-B14F-4D97-AF65-F5344CB8AC3E}">
        <p14:creationId xmlns:p14="http://schemas.microsoft.com/office/powerpoint/2010/main" val="35081910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D2320-8445-B8A2-4D9F-412F94563CF7}"/>
              </a:ext>
            </a:extLst>
          </p:cNvPr>
          <p:cNvSpPr>
            <a:spLocks noGrp="1"/>
          </p:cNvSpPr>
          <p:nvPr>
            <p:ph type="title"/>
          </p:nvPr>
        </p:nvSpPr>
        <p:spPr/>
        <p:txBody>
          <a:bodyPr/>
          <a:lstStyle/>
          <a:p>
            <a:r>
              <a:rPr lang="en-GB" dirty="0"/>
              <a:t>Afternoon Work</a:t>
            </a:r>
          </a:p>
        </p:txBody>
      </p:sp>
      <p:sp>
        <p:nvSpPr>
          <p:cNvPr id="3" name="Content Placeholder 2">
            <a:extLst>
              <a:ext uri="{FF2B5EF4-FFF2-40B4-BE49-F238E27FC236}">
                <a16:creationId xmlns:a16="http://schemas.microsoft.com/office/drawing/2014/main" id="{E6EFBA2B-296B-A36D-7F7F-6DF5556E9B44}"/>
              </a:ext>
            </a:extLst>
          </p:cNvPr>
          <p:cNvSpPr>
            <a:spLocks noGrp="1"/>
          </p:cNvSpPr>
          <p:nvPr>
            <p:ph idx="1"/>
          </p:nvPr>
        </p:nvSpPr>
        <p:spPr/>
        <p:txBody>
          <a:bodyPr>
            <a:normAutofit fontScale="92500" lnSpcReduction="20000"/>
          </a:bodyPr>
          <a:lstStyle/>
          <a:p>
            <a:pPr>
              <a:lnSpc>
                <a:spcPct val="107000"/>
              </a:lnSpc>
              <a:spcAft>
                <a:spcPts val="800"/>
              </a:spcAft>
            </a:pPr>
            <a:r>
              <a:rPr lang="en-GB" sz="2800" kern="100" dirty="0">
                <a:effectLst/>
                <a:latin typeface="Comic Sans MS" panose="030F0702030302020204" pitchFamily="66" charset="0"/>
                <a:ea typeface="Calibri" panose="020F0502020204030204" pitchFamily="34" charset="0"/>
                <a:cs typeface="Times New Roman" panose="02020603050405020304" pitchFamily="18" charset="0"/>
              </a:rPr>
              <a:t>Using the worksheet – fill in real life examples of Source Material, Culture and Traditions</a:t>
            </a:r>
          </a:p>
          <a:p>
            <a:pPr>
              <a:lnSpc>
                <a:spcPct val="107000"/>
              </a:lnSpc>
              <a:spcAft>
                <a:spcPts val="800"/>
              </a:spcAft>
            </a:pPr>
            <a:r>
              <a:rPr lang="en-GB" kern="100" dirty="0">
                <a:latin typeface="Comic Sans MS" panose="030F0702030302020204" pitchFamily="66" charset="0"/>
                <a:ea typeface="Calibri" panose="020F0502020204030204" pitchFamily="34" charset="0"/>
                <a:cs typeface="Times New Roman" panose="02020603050405020304" pitchFamily="18" charset="0"/>
              </a:rPr>
              <a:t>Listen to this audio play about Louisa Fennell and write Louisa’s diary entry after she has a fight with the man at the art exhibition. How does she feel? What will she do next? </a:t>
            </a:r>
            <a:r>
              <a:rPr lang="en-US" dirty="0">
                <a:hlinkClick r:id="rId2"/>
              </a:rPr>
              <a:t>(2) Louisa Fennell's Life An Audio Drama – YouTube</a:t>
            </a:r>
            <a:endParaRPr lang="en-US" dirty="0"/>
          </a:p>
          <a:p>
            <a:pPr>
              <a:lnSpc>
                <a:spcPct val="107000"/>
              </a:lnSpc>
              <a:spcAft>
                <a:spcPts val="800"/>
              </a:spcAft>
            </a:pPr>
            <a:r>
              <a:rPr lang="en-US" dirty="0">
                <a:latin typeface="Comic Sans MS" panose="030F0702030302020204" pitchFamily="66" charset="0"/>
              </a:rPr>
              <a:t>Complete (or do another) your blue plaque to an important woman in your life.</a:t>
            </a:r>
          </a:p>
          <a:p>
            <a:pPr>
              <a:lnSpc>
                <a:spcPct val="107000"/>
              </a:lnSpc>
              <a:spcAft>
                <a:spcPts val="800"/>
              </a:spcAft>
            </a:pPr>
            <a:r>
              <a:rPr lang="en-US" dirty="0">
                <a:latin typeface="Comic Sans MS" panose="030F0702030302020204" pitchFamily="66" charset="0"/>
              </a:rPr>
              <a:t>Plan the Celebration event! What would you like to show/share with every one! Please could we sing One Day!</a:t>
            </a:r>
          </a:p>
          <a:p>
            <a:pPr>
              <a:lnSpc>
                <a:spcPct val="107000"/>
              </a:lnSpc>
              <a:spcAft>
                <a:spcPts val="800"/>
              </a:spcAft>
            </a:pPr>
            <a:endParaRPr lang="en-GB" kern="100" dirty="0">
              <a:latin typeface="Comic Sans MS" panose="030F0702030302020204" pitchFamily="66" charset="0"/>
              <a:ea typeface="Calibri" panose="020F0502020204030204" pitchFamily="34" charset="0"/>
              <a:cs typeface="Times New Roman" panose="02020603050405020304" pitchFamily="18" charset="0"/>
            </a:endParaRPr>
          </a:p>
          <a:p>
            <a:pPr>
              <a:lnSpc>
                <a:spcPct val="107000"/>
              </a:lnSpc>
              <a:spcAft>
                <a:spcPts val="800"/>
              </a:spcAft>
            </a:pPr>
            <a:endParaRPr lang="en-GB" sz="24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GB" dirty="0"/>
          </a:p>
        </p:txBody>
      </p:sp>
    </p:spTree>
    <p:extLst>
      <p:ext uri="{BB962C8B-B14F-4D97-AF65-F5344CB8AC3E}">
        <p14:creationId xmlns:p14="http://schemas.microsoft.com/office/powerpoint/2010/main" val="29604540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380ABA-067D-D431-0268-311C87ED981D}"/>
              </a:ext>
            </a:extLst>
          </p:cNvPr>
          <p:cNvSpPr>
            <a:spLocks noGrp="1"/>
          </p:cNvSpPr>
          <p:nvPr>
            <p:ph type="title"/>
          </p:nvPr>
        </p:nvSpPr>
        <p:spPr/>
        <p:txBody>
          <a:bodyPr/>
          <a:lstStyle/>
          <a:p>
            <a:r>
              <a:rPr lang="en-GB" dirty="0"/>
              <a:t>Key Words</a:t>
            </a:r>
          </a:p>
        </p:txBody>
      </p:sp>
      <p:sp>
        <p:nvSpPr>
          <p:cNvPr id="3" name="Content Placeholder 2">
            <a:extLst>
              <a:ext uri="{FF2B5EF4-FFF2-40B4-BE49-F238E27FC236}">
                <a16:creationId xmlns:a16="http://schemas.microsoft.com/office/drawing/2014/main" id="{0837E38B-6435-7811-3BAA-F611B7C39347}"/>
              </a:ext>
            </a:extLst>
          </p:cNvPr>
          <p:cNvSpPr>
            <a:spLocks noGrp="1"/>
          </p:cNvSpPr>
          <p:nvPr>
            <p:ph idx="1"/>
          </p:nvPr>
        </p:nvSpPr>
        <p:spPr/>
        <p:txBody>
          <a:bodyPr>
            <a:normAutofit lnSpcReduction="10000"/>
          </a:bodyPr>
          <a:lstStyle/>
          <a:p>
            <a:r>
              <a:rPr lang="en-GB" dirty="0"/>
              <a:t>Research – Collecting information from lots of places to increase what we know about something.</a:t>
            </a:r>
          </a:p>
          <a:p>
            <a:r>
              <a:rPr lang="en-GB" dirty="0"/>
              <a:t>Source Material – something that is original. From a certain point in time, or place. The first voice, or picture or story in a person’s own words. This shows the culture of the place. </a:t>
            </a:r>
          </a:p>
          <a:p>
            <a:r>
              <a:rPr lang="en-GB" dirty="0"/>
              <a:t>Culture – things, traditions, ideas, how we speak, ideas, actions that belong particularly to a place or people.</a:t>
            </a:r>
          </a:p>
          <a:p>
            <a:r>
              <a:rPr lang="en-GB" dirty="0"/>
              <a:t>Traditions – things that still happen because they have always happened and which people believe in and choose to keep doing.</a:t>
            </a:r>
          </a:p>
          <a:p>
            <a:r>
              <a:rPr lang="en-GB" dirty="0"/>
              <a:t>Archives – Somewhere where old documents are kept </a:t>
            </a:r>
          </a:p>
        </p:txBody>
      </p:sp>
    </p:spTree>
    <p:extLst>
      <p:ext uri="{BB962C8B-B14F-4D97-AF65-F5344CB8AC3E}">
        <p14:creationId xmlns:p14="http://schemas.microsoft.com/office/powerpoint/2010/main" val="3562937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 name="Rectangle 52">
            <a:extLst>
              <a:ext uri="{FF2B5EF4-FFF2-40B4-BE49-F238E27FC236}">
                <a16:creationId xmlns:a16="http://schemas.microsoft.com/office/drawing/2014/main" id="{DC35A348-C5D6-4112-9FDD-93A493B01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7398E093-DA61-A0AE-5E90-9AFAA6AFF50F}"/>
              </a:ext>
            </a:extLst>
          </p:cNvPr>
          <p:cNvSpPr>
            <a:spLocks noGrp="1"/>
          </p:cNvSpPr>
          <p:nvPr>
            <p:ph type="title"/>
          </p:nvPr>
        </p:nvSpPr>
        <p:spPr>
          <a:xfrm>
            <a:off x="838198" y="4428000"/>
            <a:ext cx="10229851" cy="1400400"/>
          </a:xfrm>
        </p:spPr>
        <p:txBody>
          <a:bodyPr vert="horz" wrap="square" lIns="91440" tIns="45720" rIns="91440" bIns="45720" rtlCol="0" anchor="b">
            <a:normAutofit fontScale="90000"/>
          </a:bodyPr>
          <a:lstStyle/>
          <a:p>
            <a:br>
              <a:rPr lang="en-US" sz="2000" kern="1200" dirty="0">
                <a:solidFill>
                  <a:schemeClr val="bg1"/>
                </a:solidFill>
                <a:latin typeface="+mj-lt"/>
                <a:ea typeface="+mj-ea"/>
                <a:cs typeface="+mj-cs"/>
              </a:rPr>
            </a:br>
            <a:r>
              <a:rPr lang="en-US" sz="2700" kern="1200" dirty="0">
                <a:solidFill>
                  <a:schemeClr val="bg1"/>
                </a:solidFill>
                <a:latin typeface="+mj-lt"/>
                <a:ea typeface="+mj-ea"/>
                <a:cs typeface="+mj-cs"/>
              </a:rPr>
              <a:t>How do we find out about all these Wakefield Women?</a:t>
            </a:r>
            <a:br>
              <a:rPr lang="en-US" sz="2700" kern="1200" dirty="0">
                <a:solidFill>
                  <a:schemeClr val="bg1"/>
                </a:solidFill>
                <a:latin typeface="+mj-lt"/>
                <a:ea typeface="+mj-ea"/>
                <a:cs typeface="+mj-cs"/>
              </a:rPr>
            </a:br>
            <a:r>
              <a:rPr lang="en-US" sz="2700" kern="1200" dirty="0">
                <a:solidFill>
                  <a:schemeClr val="bg1"/>
                </a:solidFill>
                <a:latin typeface="+mj-lt"/>
                <a:ea typeface="+mj-ea"/>
                <a:cs typeface="+mj-cs"/>
              </a:rPr>
              <a:t> </a:t>
            </a:r>
            <a:br>
              <a:rPr lang="en-US" sz="2700" kern="1200" dirty="0">
                <a:solidFill>
                  <a:schemeClr val="bg1"/>
                </a:solidFill>
                <a:latin typeface="+mj-lt"/>
                <a:ea typeface="+mj-ea"/>
                <a:cs typeface="+mj-cs"/>
              </a:rPr>
            </a:br>
            <a:r>
              <a:rPr lang="en-US" sz="2700" kern="1200" dirty="0">
                <a:solidFill>
                  <a:schemeClr val="bg1"/>
                </a:solidFill>
                <a:latin typeface="+mj-lt"/>
                <a:ea typeface="+mj-ea"/>
                <a:cs typeface="+mj-cs"/>
              </a:rPr>
              <a:t>Research &amp; Source Material!</a:t>
            </a:r>
            <a:br>
              <a:rPr lang="en-US" sz="2700" kern="1200" dirty="0">
                <a:solidFill>
                  <a:schemeClr val="bg1"/>
                </a:solidFill>
                <a:latin typeface="+mj-lt"/>
                <a:ea typeface="+mj-ea"/>
                <a:cs typeface="+mj-cs"/>
              </a:rPr>
            </a:br>
            <a:r>
              <a:rPr lang="en-US" sz="2700" kern="1200" dirty="0">
                <a:solidFill>
                  <a:schemeClr val="bg1"/>
                </a:solidFill>
                <a:latin typeface="+mj-lt"/>
                <a:ea typeface="+mj-ea"/>
                <a:cs typeface="+mj-cs"/>
              </a:rPr>
              <a:t>But where can it be found?</a:t>
            </a:r>
            <a:br>
              <a:rPr lang="en-US" sz="1400" kern="1200" dirty="0">
                <a:solidFill>
                  <a:schemeClr val="bg1"/>
                </a:solidFill>
                <a:latin typeface="+mj-lt"/>
                <a:ea typeface="+mj-ea"/>
                <a:cs typeface="+mj-cs"/>
              </a:rPr>
            </a:br>
            <a:endParaRPr lang="en-US" sz="1400" kern="1200" dirty="0">
              <a:solidFill>
                <a:schemeClr val="bg1"/>
              </a:solidFill>
              <a:latin typeface="+mj-lt"/>
              <a:ea typeface="+mj-ea"/>
              <a:cs typeface="+mj-cs"/>
            </a:endParaRPr>
          </a:p>
        </p:txBody>
      </p:sp>
      <p:pic>
        <p:nvPicPr>
          <p:cNvPr id="4" name="Picture 3" descr="A row of books on a shelf&#10;&#10;Description automatically generated with medium confidence">
            <a:extLst>
              <a:ext uri="{FF2B5EF4-FFF2-40B4-BE49-F238E27FC236}">
                <a16:creationId xmlns:a16="http://schemas.microsoft.com/office/drawing/2014/main" id="{5AB1314A-3544-977A-8BF5-FC78C3B9E98F}"/>
              </a:ext>
            </a:extLst>
          </p:cNvPr>
          <p:cNvPicPr>
            <a:picLocks noChangeAspect="1"/>
          </p:cNvPicPr>
          <p:nvPr/>
        </p:nvPicPr>
        <p:blipFill rotWithShape="1">
          <a:blip r:embed="rId2">
            <a:extLst>
              <a:ext uri="{28A0092B-C50C-407E-A947-70E740481C1C}">
                <a14:useLocalDpi xmlns:a14="http://schemas.microsoft.com/office/drawing/2010/main" val="0"/>
              </a:ext>
            </a:extLst>
          </a:blip>
          <a:srcRect l="18042" r="18045" b="-1"/>
          <a:stretch/>
        </p:blipFill>
        <p:spPr>
          <a:xfrm>
            <a:off x="20" y="10"/>
            <a:ext cx="4000480" cy="4005933"/>
          </a:xfrm>
          <a:custGeom>
            <a:avLst/>
            <a:gdLst/>
            <a:ahLst/>
            <a:cxnLst/>
            <a:rect l="l" t="t" r="r" b="b"/>
            <a:pathLst>
              <a:path w="4000500" h="4005943">
                <a:moveTo>
                  <a:pt x="0" y="0"/>
                </a:moveTo>
                <a:lnTo>
                  <a:pt x="4000500" y="0"/>
                </a:lnTo>
                <a:lnTo>
                  <a:pt x="4000500" y="3936797"/>
                </a:lnTo>
                <a:lnTo>
                  <a:pt x="3316514" y="4005943"/>
                </a:lnTo>
                <a:lnTo>
                  <a:pt x="0" y="3964175"/>
                </a:lnTo>
                <a:close/>
              </a:path>
            </a:pathLst>
          </a:custGeom>
        </p:spPr>
      </p:pic>
      <p:pic>
        <p:nvPicPr>
          <p:cNvPr id="5" name="Content Placeholder 4" descr="A picture containing text, indoor, book, receipt&#10;&#10;Description automatically generated">
            <a:extLst>
              <a:ext uri="{FF2B5EF4-FFF2-40B4-BE49-F238E27FC236}">
                <a16:creationId xmlns:a16="http://schemas.microsoft.com/office/drawing/2014/main" id="{9AA9B49E-77C4-C1AA-5A0B-E3548DCD03B7}"/>
              </a:ext>
            </a:extLst>
          </p:cNvPr>
          <p:cNvPicPr>
            <a:picLocks noChangeAspect="1"/>
          </p:cNvPicPr>
          <p:nvPr/>
        </p:nvPicPr>
        <p:blipFill rotWithShape="1">
          <a:blip r:embed="rId3">
            <a:extLst>
              <a:ext uri="{28A0092B-C50C-407E-A947-70E740481C1C}">
                <a14:useLocalDpi xmlns:a14="http://schemas.microsoft.com/office/drawing/2010/main" val="0"/>
              </a:ext>
            </a:extLst>
          </a:blip>
          <a:srcRect l="10512" r="16544" b="-3"/>
          <a:stretch/>
        </p:blipFill>
        <p:spPr>
          <a:xfrm>
            <a:off x="4191002" y="10"/>
            <a:ext cx="3809998" cy="3917529"/>
          </a:xfrm>
          <a:custGeom>
            <a:avLst/>
            <a:gdLst/>
            <a:ahLst/>
            <a:cxnLst/>
            <a:rect l="l" t="t" r="r" b="b"/>
            <a:pathLst>
              <a:path w="3809998" h="3917539">
                <a:moveTo>
                  <a:pt x="0" y="0"/>
                </a:moveTo>
                <a:lnTo>
                  <a:pt x="3809998" y="0"/>
                </a:lnTo>
                <a:lnTo>
                  <a:pt x="3809998" y="3909212"/>
                </a:lnTo>
                <a:lnTo>
                  <a:pt x="1781628" y="3737429"/>
                </a:lnTo>
                <a:lnTo>
                  <a:pt x="0" y="3917539"/>
                </a:lnTo>
                <a:close/>
              </a:path>
            </a:pathLst>
          </a:custGeom>
        </p:spPr>
      </p:pic>
      <p:pic>
        <p:nvPicPr>
          <p:cNvPr id="7" name="Picture 6" descr="A picture containing text, font, white, black and white&#10;&#10;Description automatically generated">
            <a:extLst>
              <a:ext uri="{FF2B5EF4-FFF2-40B4-BE49-F238E27FC236}">
                <a16:creationId xmlns:a16="http://schemas.microsoft.com/office/drawing/2014/main" id="{0E2224DF-19DC-EBF9-ED70-2EF99D332612}"/>
              </a:ext>
            </a:extLst>
          </p:cNvPr>
          <p:cNvPicPr>
            <a:picLocks noChangeAspect="1"/>
          </p:cNvPicPr>
          <p:nvPr/>
        </p:nvPicPr>
        <p:blipFill rotWithShape="1">
          <a:blip r:embed="rId4">
            <a:extLst>
              <a:ext uri="{28A0092B-C50C-407E-A947-70E740481C1C}">
                <a14:useLocalDpi xmlns:a14="http://schemas.microsoft.com/office/drawing/2010/main" val="0"/>
              </a:ext>
            </a:extLst>
          </a:blip>
          <a:srcRect l="29678" r="33693" b="1"/>
          <a:stretch/>
        </p:blipFill>
        <p:spPr>
          <a:xfrm>
            <a:off x="8191500" y="10"/>
            <a:ext cx="4000500" cy="3959022"/>
          </a:xfrm>
          <a:custGeom>
            <a:avLst/>
            <a:gdLst/>
            <a:ahLst/>
            <a:cxnLst/>
            <a:rect l="l" t="t" r="r" b="b"/>
            <a:pathLst>
              <a:path w="4000500" h="3959032">
                <a:moveTo>
                  <a:pt x="0" y="0"/>
                </a:moveTo>
                <a:lnTo>
                  <a:pt x="4000500" y="0"/>
                </a:lnTo>
                <a:lnTo>
                  <a:pt x="4000500" y="3959032"/>
                </a:lnTo>
                <a:lnTo>
                  <a:pt x="9072" y="3926114"/>
                </a:lnTo>
                <a:lnTo>
                  <a:pt x="0" y="3925346"/>
                </a:lnTo>
                <a:close/>
              </a:path>
            </a:pathLst>
          </a:custGeom>
        </p:spPr>
      </p:pic>
      <p:grpSp>
        <p:nvGrpSpPr>
          <p:cNvPr id="55" name="Group 54">
            <a:extLst>
              <a:ext uri="{FF2B5EF4-FFF2-40B4-BE49-F238E27FC236}">
                <a16:creationId xmlns:a16="http://schemas.microsoft.com/office/drawing/2014/main" id="{AC0B7807-0C83-4963-821A-69B172722E4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3528992"/>
            <a:ext cx="12192000" cy="757168"/>
            <a:chOff x="0" y="2959818"/>
            <a:chExt cx="12192000" cy="757168"/>
          </a:xfrm>
        </p:grpSpPr>
        <p:sp>
          <p:nvSpPr>
            <p:cNvPr id="56" name="Freeform: Shape 55">
              <a:extLst>
                <a:ext uri="{FF2B5EF4-FFF2-40B4-BE49-F238E27FC236}">
                  <a16:creationId xmlns:a16="http://schemas.microsoft.com/office/drawing/2014/main" id="{BB027EC7-3252-48A2-A7A4-1741F72E471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solidFill>
              <a:srgbClr val="FFFFFF"/>
            </a:solidFill>
            <a:ln w="12700" cap="flat" cmpd="sng" algn="ctr">
              <a:noFill/>
              <a:prstDash val="solid"/>
              <a:miter lim="800000"/>
            </a:ln>
            <a:effectLst>
              <a:outerShdw blurRad="381000" dist="1524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7" name="Freeform: Shape 56">
              <a:extLst>
                <a:ext uri="{FF2B5EF4-FFF2-40B4-BE49-F238E27FC236}">
                  <a16:creationId xmlns:a16="http://schemas.microsoft.com/office/drawing/2014/main" id="{4EBC51E4-7477-4290-BBD0-18AD942C36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2959818"/>
              <a:ext cx="12192000" cy="757168"/>
            </a:xfrm>
            <a:custGeom>
              <a:avLst/>
              <a:gdLst>
                <a:gd name="connsiteX0" fmla="*/ 0 w 12192000"/>
                <a:gd name="connsiteY0" fmla="*/ 0 h 757168"/>
                <a:gd name="connsiteX1" fmla="*/ 41653 w 12192000"/>
                <a:gd name="connsiteY1" fmla="*/ 6945 h 757168"/>
                <a:gd name="connsiteX2" fmla="*/ 81317 w 12192000"/>
                <a:gd name="connsiteY2" fmla="*/ 15509 h 757168"/>
                <a:gd name="connsiteX3" fmla="*/ 114150 w 12192000"/>
                <a:gd name="connsiteY3" fmla="*/ 28105 h 757168"/>
                <a:gd name="connsiteX4" fmla="*/ 214865 w 12192000"/>
                <a:gd name="connsiteY4" fmla="*/ 58374 h 757168"/>
                <a:gd name="connsiteX5" fmla="*/ 299237 w 12192000"/>
                <a:gd name="connsiteY5" fmla="*/ 63560 h 757168"/>
                <a:gd name="connsiteX6" fmla="*/ 415570 w 12192000"/>
                <a:gd name="connsiteY6" fmla="*/ 83774 h 757168"/>
                <a:gd name="connsiteX7" fmla="*/ 633210 w 12192000"/>
                <a:gd name="connsiteY7" fmla="*/ 109108 h 757168"/>
                <a:gd name="connsiteX8" fmla="*/ 677567 w 12192000"/>
                <a:gd name="connsiteY8" fmla="*/ 119446 h 757168"/>
                <a:gd name="connsiteX9" fmla="*/ 946429 w 12192000"/>
                <a:gd name="connsiteY9" fmla="*/ 171502 h 757168"/>
                <a:gd name="connsiteX10" fmla="*/ 1163367 w 12192000"/>
                <a:gd name="connsiteY10" fmla="*/ 182106 h 757168"/>
                <a:gd name="connsiteX11" fmla="*/ 1180337 w 12192000"/>
                <a:gd name="connsiteY11" fmla="*/ 181279 h 757168"/>
                <a:gd name="connsiteX12" fmla="*/ 1263939 w 12192000"/>
                <a:gd name="connsiteY12" fmla="*/ 173070 h 757168"/>
                <a:gd name="connsiteX13" fmla="*/ 1392213 w 12192000"/>
                <a:gd name="connsiteY13" fmla="*/ 183225 h 757168"/>
                <a:gd name="connsiteX14" fmla="*/ 1479752 w 12192000"/>
                <a:gd name="connsiteY14" fmla="*/ 205174 h 757168"/>
                <a:gd name="connsiteX15" fmla="*/ 1589813 w 12192000"/>
                <a:gd name="connsiteY15" fmla="*/ 211706 h 757168"/>
                <a:gd name="connsiteX16" fmla="*/ 1716264 w 12192000"/>
                <a:gd name="connsiteY16" fmla="*/ 207459 h 757168"/>
                <a:gd name="connsiteX17" fmla="*/ 1772900 w 12192000"/>
                <a:gd name="connsiteY17" fmla="*/ 208137 h 757168"/>
                <a:gd name="connsiteX18" fmla="*/ 1929319 w 12192000"/>
                <a:gd name="connsiteY18" fmla="*/ 193822 h 757168"/>
                <a:gd name="connsiteX19" fmla="*/ 2021514 w 12192000"/>
                <a:gd name="connsiteY19" fmla="*/ 204186 h 757168"/>
                <a:gd name="connsiteX20" fmla="*/ 2111753 w 12192000"/>
                <a:gd name="connsiteY20" fmla="*/ 223797 h 757168"/>
                <a:gd name="connsiteX21" fmla="*/ 2169356 w 12192000"/>
                <a:gd name="connsiteY21" fmla="*/ 241125 h 757168"/>
                <a:gd name="connsiteX22" fmla="*/ 2286638 w 12192000"/>
                <a:gd name="connsiteY22" fmla="*/ 257382 h 757168"/>
                <a:gd name="connsiteX23" fmla="*/ 2308368 w 12192000"/>
                <a:gd name="connsiteY23" fmla="*/ 256995 h 757168"/>
                <a:gd name="connsiteX24" fmla="*/ 2660621 w 12192000"/>
                <a:gd name="connsiteY24" fmla="*/ 262863 h 757168"/>
                <a:gd name="connsiteX25" fmla="*/ 2801134 w 12192000"/>
                <a:gd name="connsiteY25" fmla="*/ 250006 h 757168"/>
                <a:gd name="connsiteX26" fmla="*/ 2830994 w 12192000"/>
                <a:gd name="connsiteY26" fmla="*/ 249091 h 757168"/>
                <a:gd name="connsiteX27" fmla="*/ 3129084 w 12192000"/>
                <a:gd name="connsiteY27" fmla="*/ 242009 h 757168"/>
                <a:gd name="connsiteX28" fmla="*/ 3162162 w 12192000"/>
                <a:gd name="connsiteY28" fmla="*/ 242789 h 757168"/>
                <a:gd name="connsiteX29" fmla="*/ 3254072 w 12192000"/>
                <a:gd name="connsiteY29" fmla="*/ 251612 h 757168"/>
                <a:gd name="connsiteX30" fmla="*/ 3473491 w 12192000"/>
                <a:gd name="connsiteY30" fmla="*/ 221903 h 757168"/>
                <a:gd name="connsiteX31" fmla="*/ 3691860 w 12192000"/>
                <a:gd name="connsiteY31" fmla="*/ 219228 h 757168"/>
                <a:gd name="connsiteX32" fmla="*/ 3811494 w 12192000"/>
                <a:gd name="connsiteY32" fmla="*/ 225691 h 757168"/>
                <a:gd name="connsiteX33" fmla="*/ 3897533 w 12192000"/>
                <a:gd name="connsiteY33" fmla="*/ 220087 h 757168"/>
                <a:gd name="connsiteX34" fmla="*/ 4109430 w 12192000"/>
                <a:gd name="connsiteY34" fmla="*/ 200477 h 757168"/>
                <a:gd name="connsiteX35" fmla="*/ 4208772 w 12192000"/>
                <a:gd name="connsiteY35" fmla="*/ 200914 h 757168"/>
                <a:gd name="connsiteX36" fmla="*/ 4314641 w 12192000"/>
                <a:gd name="connsiteY36" fmla="*/ 196159 h 757168"/>
                <a:gd name="connsiteX37" fmla="*/ 4577622 w 12192000"/>
                <a:gd name="connsiteY37" fmla="*/ 163774 h 757168"/>
                <a:gd name="connsiteX38" fmla="*/ 4790345 w 12192000"/>
                <a:gd name="connsiteY38" fmla="*/ 177592 h 757168"/>
                <a:gd name="connsiteX39" fmla="*/ 4926164 w 12192000"/>
                <a:gd name="connsiteY39" fmla="*/ 184139 h 757168"/>
                <a:gd name="connsiteX40" fmla="*/ 5088812 w 12192000"/>
                <a:gd name="connsiteY40" fmla="*/ 177401 h 757168"/>
                <a:gd name="connsiteX41" fmla="*/ 5222466 w 12192000"/>
                <a:gd name="connsiteY41" fmla="*/ 162082 h 757168"/>
                <a:gd name="connsiteX42" fmla="*/ 5406528 w 12192000"/>
                <a:gd name="connsiteY42" fmla="*/ 153987 h 757168"/>
                <a:gd name="connsiteX43" fmla="*/ 5590716 w 12192000"/>
                <a:gd name="connsiteY43" fmla="*/ 129490 h 757168"/>
                <a:gd name="connsiteX44" fmla="*/ 5719429 w 12192000"/>
                <a:gd name="connsiteY44" fmla="*/ 110099 h 757168"/>
                <a:gd name="connsiteX45" fmla="*/ 5897895 w 12192000"/>
                <a:gd name="connsiteY45" fmla="*/ 96368 h 757168"/>
                <a:gd name="connsiteX46" fmla="*/ 6169957 w 12192000"/>
                <a:gd name="connsiteY46" fmla="*/ 94411 h 757168"/>
                <a:gd name="connsiteX47" fmla="*/ 6294827 w 12192000"/>
                <a:gd name="connsiteY47" fmla="*/ 99236 h 757168"/>
                <a:gd name="connsiteX48" fmla="*/ 6494261 w 12192000"/>
                <a:gd name="connsiteY48" fmla="*/ 71724 h 757168"/>
                <a:gd name="connsiteX49" fmla="*/ 6579627 w 12192000"/>
                <a:gd name="connsiteY49" fmla="*/ 57883 h 757168"/>
                <a:gd name="connsiteX50" fmla="*/ 6654800 w 12192000"/>
                <a:gd name="connsiteY50" fmla="*/ 77086 h 757168"/>
                <a:gd name="connsiteX51" fmla="*/ 6703059 w 12192000"/>
                <a:gd name="connsiteY51" fmla="*/ 97166 h 757168"/>
                <a:gd name="connsiteX52" fmla="*/ 6859445 w 12192000"/>
                <a:gd name="connsiteY52" fmla="*/ 90481 h 757168"/>
                <a:gd name="connsiteX53" fmla="*/ 7025414 w 12192000"/>
                <a:gd name="connsiteY53" fmla="*/ 83536 h 757168"/>
                <a:gd name="connsiteX54" fmla="*/ 7144137 w 12192000"/>
                <a:gd name="connsiteY54" fmla="*/ 79264 h 757168"/>
                <a:gd name="connsiteX55" fmla="*/ 7291235 w 12192000"/>
                <a:gd name="connsiteY55" fmla="*/ 95367 h 757168"/>
                <a:gd name="connsiteX56" fmla="*/ 7407395 w 12192000"/>
                <a:gd name="connsiteY56" fmla="*/ 104888 h 757168"/>
                <a:gd name="connsiteX57" fmla="*/ 7500837 w 12192000"/>
                <a:gd name="connsiteY57" fmla="*/ 119515 h 757168"/>
                <a:gd name="connsiteX58" fmla="*/ 7533567 w 12192000"/>
                <a:gd name="connsiteY58" fmla="*/ 126955 h 757168"/>
                <a:gd name="connsiteX59" fmla="*/ 7792910 w 12192000"/>
                <a:gd name="connsiteY59" fmla="*/ 185188 h 757168"/>
                <a:gd name="connsiteX60" fmla="*/ 8070699 w 12192000"/>
                <a:gd name="connsiteY60" fmla="*/ 235423 h 757168"/>
                <a:gd name="connsiteX61" fmla="*/ 8253177 w 12192000"/>
                <a:gd name="connsiteY61" fmla="*/ 222473 h 757168"/>
                <a:gd name="connsiteX62" fmla="*/ 8320683 w 12192000"/>
                <a:gd name="connsiteY62" fmla="*/ 226393 h 757168"/>
                <a:gd name="connsiteX63" fmla="*/ 8631438 w 12192000"/>
                <a:gd name="connsiteY63" fmla="*/ 237528 h 757168"/>
                <a:gd name="connsiteX64" fmla="*/ 8686410 w 12192000"/>
                <a:gd name="connsiteY64" fmla="*/ 234877 h 757168"/>
                <a:gd name="connsiteX65" fmla="*/ 8980658 w 12192000"/>
                <a:gd name="connsiteY65" fmla="*/ 273001 h 757168"/>
                <a:gd name="connsiteX66" fmla="*/ 9087625 w 12192000"/>
                <a:gd name="connsiteY66" fmla="*/ 282423 h 757168"/>
                <a:gd name="connsiteX67" fmla="*/ 9186017 w 12192000"/>
                <a:gd name="connsiteY67" fmla="*/ 293875 h 757168"/>
                <a:gd name="connsiteX68" fmla="*/ 9323931 w 12192000"/>
                <a:gd name="connsiteY68" fmla="*/ 302628 h 757168"/>
                <a:gd name="connsiteX69" fmla="*/ 9467213 w 12192000"/>
                <a:gd name="connsiteY69" fmla="*/ 307275 h 757168"/>
                <a:gd name="connsiteX70" fmla="*/ 9626826 w 12192000"/>
                <a:gd name="connsiteY70" fmla="*/ 316213 h 757168"/>
                <a:gd name="connsiteX71" fmla="*/ 9689696 w 12192000"/>
                <a:gd name="connsiteY71" fmla="*/ 324467 h 757168"/>
                <a:gd name="connsiteX72" fmla="*/ 9860526 w 12192000"/>
                <a:gd name="connsiteY72" fmla="*/ 329986 h 757168"/>
                <a:gd name="connsiteX73" fmla="*/ 9949775 w 12192000"/>
                <a:gd name="connsiteY73" fmla="*/ 340386 h 757168"/>
                <a:gd name="connsiteX74" fmla="*/ 10097252 w 12192000"/>
                <a:gd name="connsiteY74" fmla="*/ 349262 h 757168"/>
                <a:gd name="connsiteX75" fmla="*/ 10145261 w 12192000"/>
                <a:gd name="connsiteY75" fmla="*/ 353113 h 757168"/>
                <a:gd name="connsiteX76" fmla="*/ 10188159 w 12192000"/>
                <a:gd name="connsiteY76" fmla="*/ 356124 h 757168"/>
                <a:gd name="connsiteX77" fmla="*/ 10336144 w 12192000"/>
                <a:gd name="connsiteY77" fmla="*/ 348235 h 757168"/>
                <a:gd name="connsiteX78" fmla="*/ 10466847 w 12192000"/>
                <a:gd name="connsiteY78" fmla="*/ 354131 h 757168"/>
                <a:gd name="connsiteX79" fmla="*/ 10696514 w 12192000"/>
                <a:gd name="connsiteY79" fmla="*/ 353575 h 757168"/>
                <a:gd name="connsiteX80" fmla="*/ 10746932 w 12192000"/>
                <a:gd name="connsiteY80" fmla="*/ 360606 h 757168"/>
                <a:gd name="connsiteX81" fmla="*/ 10905388 w 12192000"/>
                <a:gd name="connsiteY81" fmla="*/ 370627 h 757168"/>
                <a:gd name="connsiteX82" fmla="*/ 10995602 w 12192000"/>
                <a:gd name="connsiteY82" fmla="*/ 376691 h 757168"/>
                <a:gd name="connsiteX83" fmla="*/ 11107647 w 12192000"/>
                <a:gd name="connsiteY83" fmla="*/ 373405 h 757168"/>
                <a:gd name="connsiteX84" fmla="*/ 11302440 w 12192000"/>
                <a:gd name="connsiteY84" fmla="*/ 364156 h 757168"/>
                <a:gd name="connsiteX85" fmla="*/ 11353613 w 12192000"/>
                <a:gd name="connsiteY85" fmla="*/ 363785 h 757168"/>
                <a:gd name="connsiteX86" fmla="*/ 11447323 w 12192000"/>
                <a:gd name="connsiteY86" fmla="*/ 359346 h 757168"/>
                <a:gd name="connsiteX87" fmla="*/ 11464292 w 12192000"/>
                <a:gd name="connsiteY87" fmla="*/ 358519 h 757168"/>
                <a:gd name="connsiteX88" fmla="*/ 11607560 w 12192000"/>
                <a:gd name="connsiteY88" fmla="*/ 342370 h 757168"/>
                <a:gd name="connsiteX89" fmla="*/ 11681426 w 12192000"/>
                <a:gd name="connsiteY89" fmla="*/ 344335 h 757168"/>
                <a:gd name="connsiteX90" fmla="*/ 11893565 w 12192000"/>
                <a:gd name="connsiteY90" fmla="*/ 355261 h 757168"/>
                <a:gd name="connsiteX91" fmla="*/ 11983290 w 12192000"/>
                <a:gd name="connsiteY91" fmla="*/ 363588 h 757168"/>
                <a:gd name="connsiteX92" fmla="*/ 12192000 w 12192000"/>
                <a:gd name="connsiteY92" fmla="*/ 388018 h 757168"/>
                <a:gd name="connsiteX93" fmla="*/ 12192000 w 12192000"/>
                <a:gd name="connsiteY93" fmla="*/ 577115 h 757168"/>
                <a:gd name="connsiteX94" fmla="*/ 12157329 w 12192000"/>
                <a:gd name="connsiteY94" fmla="*/ 588862 h 757168"/>
                <a:gd name="connsiteX95" fmla="*/ 12066948 w 12192000"/>
                <a:gd name="connsiteY95" fmla="*/ 586034 h 757168"/>
                <a:gd name="connsiteX96" fmla="*/ 11911344 w 12192000"/>
                <a:gd name="connsiteY96" fmla="*/ 521599 h 757168"/>
                <a:gd name="connsiteX97" fmla="*/ 11847823 w 12192000"/>
                <a:gd name="connsiteY97" fmla="*/ 511785 h 757168"/>
                <a:gd name="connsiteX98" fmla="*/ 11737547 w 12192000"/>
                <a:gd name="connsiteY98" fmla="*/ 502380 h 757168"/>
                <a:gd name="connsiteX99" fmla="*/ 11636052 w 12192000"/>
                <a:gd name="connsiteY99" fmla="*/ 514993 h 757168"/>
                <a:gd name="connsiteX100" fmla="*/ 11394706 w 12192000"/>
                <a:gd name="connsiteY100" fmla="*/ 590867 h 757168"/>
                <a:gd name="connsiteX101" fmla="*/ 11354978 w 12192000"/>
                <a:gd name="connsiteY101" fmla="*/ 597561 h 757168"/>
                <a:gd name="connsiteX102" fmla="*/ 11285306 w 12192000"/>
                <a:gd name="connsiteY102" fmla="*/ 599825 h 757168"/>
                <a:gd name="connsiteX103" fmla="*/ 11008528 w 12192000"/>
                <a:gd name="connsiteY103" fmla="*/ 656670 h 757168"/>
                <a:gd name="connsiteX104" fmla="*/ 10948735 w 12192000"/>
                <a:gd name="connsiteY104" fmla="*/ 652964 h 757168"/>
                <a:gd name="connsiteX105" fmla="*/ 10850698 w 12192000"/>
                <a:gd name="connsiteY105" fmla="*/ 641721 h 757168"/>
                <a:gd name="connsiteX106" fmla="*/ 10744026 w 12192000"/>
                <a:gd name="connsiteY106" fmla="*/ 647769 h 757168"/>
                <a:gd name="connsiteX107" fmla="*/ 10666160 w 12192000"/>
                <a:gd name="connsiteY107" fmla="*/ 651891 h 757168"/>
                <a:gd name="connsiteX108" fmla="*/ 10450521 w 12192000"/>
                <a:gd name="connsiteY108" fmla="*/ 616552 h 757168"/>
                <a:gd name="connsiteX109" fmla="*/ 10271192 w 12192000"/>
                <a:gd name="connsiteY109" fmla="*/ 583498 h 757168"/>
                <a:gd name="connsiteX110" fmla="*/ 10246067 w 12192000"/>
                <a:gd name="connsiteY110" fmla="*/ 585423 h 757168"/>
                <a:gd name="connsiteX111" fmla="*/ 10005027 w 12192000"/>
                <a:gd name="connsiteY111" fmla="*/ 592252 h 757168"/>
                <a:gd name="connsiteX112" fmla="*/ 9898681 w 12192000"/>
                <a:gd name="connsiteY112" fmla="*/ 613195 h 757168"/>
                <a:gd name="connsiteX113" fmla="*/ 9753225 w 12192000"/>
                <a:gd name="connsiteY113" fmla="*/ 629038 h 757168"/>
                <a:gd name="connsiteX114" fmla="*/ 9591376 w 12192000"/>
                <a:gd name="connsiteY114" fmla="*/ 648601 h 757168"/>
                <a:gd name="connsiteX115" fmla="*/ 9472860 w 12192000"/>
                <a:gd name="connsiteY115" fmla="*/ 655936 h 757168"/>
                <a:gd name="connsiteX116" fmla="*/ 9299788 w 12192000"/>
                <a:gd name="connsiteY116" fmla="*/ 636945 h 757168"/>
                <a:gd name="connsiteX117" fmla="*/ 9264605 w 12192000"/>
                <a:gd name="connsiteY117" fmla="*/ 627087 h 757168"/>
                <a:gd name="connsiteX118" fmla="*/ 8926435 w 12192000"/>
                <a:gd name="connsiteY118" fmla="*/ 549269 h 757168"/>
                <a:gd name="connsiteX119" fmla="*/ 8698934 w 12192000"/>
                <a:gd name="connsiteY119" fmla="*/ 536583 h 757168"/>
                <a:gd name="connsiteX120" fmla="*/ 8622862 w 12192000"/>
                <a:gd name="connsiteY120" fmla="*/ 541563 h 757168"/>
                <a:gd name="connsiteX121" fmla="*/ 8482784 w 12192000"/>
                <a:gd name="connsiteY121" fmla="*/ 574094 h 757168"/>
                <a:gd name="connsiteX122" fmla="*/ 8421565 w 12192000"/>
                <a:gd name="connsiteY122" fmla="*/ 576610 h 757168"/>
                <a:gd name="connsiteX123" fmla="*/ 8313469 w 12192000"/>
                <a:gd name="connsiteY123" fmla="*/ 574762 h 757168"/>
                <a:gd name="connsiteX124" fmla="*/ 8079520 w 12192000"/>
                <a:gd name="connsiteY124" fmla="*/ 558685 h 757168"/>
                <a:gd name="connsiteX125" fmla="*/ 7773327 w 12192000"/>
                <a:gd name="connsiteY125" fmla="*/ 558854 h 757168"/>
                <a:gd name="connsiteX126" fmla="*/ 7652477 w 12192000"/>
                <a:gd name="connsiteY126" fmla="*/ 547561 h 757168"/>
                <a:gd name="connsiteX127" fmla="*/ 7522274 w 12192000"/>
                <a:gd name="connsiteY127" fmla="*/ 532150 h 757168"/>
                <a:gd name="connsiteX128" fmla="*/ 7484080 w 12192000"/>
                <a:gd name="connsiteY128" fmla="*/ 530532 h 757168"/>
                <a:gd name="connsiteX129" fmla="*/ 7282277 w 12192000"/>
                <a:gd name="connsiteY129" fmla="*/ 540177 h 757168"/>
                <a:gd name="connsiteX130" fmla="*/ 7235690 w 12192000"/>
                <a:gd name="connsiteY130" fmla="*/ 551282 h 757168"/>
                <a:gd name="connsiteX131" fmla="*/ 7116339 w 12192000"/>
                <a:gd name="connsiteY131" fmla="*/ 539494 h 757168"/>
                <a:gd name="connsiteX132" fmla="*/ 7011067 w 12192000"/>
                <a:gd name="connsiteY132" fmla="*/ 511848 h 757168"/>
                <a:gd name="connsiteX133" fmla="*/ 6403234 w 12192000"/>
                <a:gd name="connsiteY133" fmla="*/ 432296 h 757168"/>
                <a:gd name="connsiteX134" fmla="*/ 6036273 w 12192000"/>
                <a:gd name="connsiteY134" fmla="*/ 412301 h 757168"/>
                <a:gd name="connsiteX135" fmla="*/ 5780467 w 12192000"/>
                <a:gd name="connsiteY135" fmla="*/ 377910 h 757168"/>
                <a:gd name="connsiteX136" fmla="*/ 5739051 w 12192000"/>
                <a:gd name="connsiteY136" fmla="*/ 353609 h 757168"/>
                <a:gd name="connsiteX137" fmla="*/ 5583566 w 12192000"/>
                <a:gd name="connsiteY137" fmla="*/ 321995 h 757168"/>
                <a:gd name="connsiteX138" fmla="*/ 5432030 w 12192000"/>
                <a:gd name="connsiteY138" fmla="*/ 362512 h 757168"/>
                <a:gd name="connsiteX139" fmla="*/ 5241398 w 12192000"/>
                <a:gd name="connsiteY139" fmla="*/ 425781 h 757168"/>
                <a:gd name="connsiteX140" fmla="*/ 5139710 w 12192000"/>
                <a:gd name="connsiteY140" fmla="*/ 421022 h 757168"/>
                <a:gd name="connsiteX141" fmla="*/ 4929402 w 12192000"/>
                <a:gd name="connsiteY141" fmla="*/ 424310 h 757168"/>
                <a:gd name="connsiteX142" fmla="*/ 4782793 w 12192000"/>
                <a:gd name="connsiteY142" fmla="*/ 441046 h 757168"/>
                <a:gd name="connsiteX143" fmla="*/ 4577594 w 12192000"/>
                <a:gd name="connsiteY143" fmla="*/ 459290 h 757168"/>
                <a:gd name="connsiteX144" fmla="*/ 4500826 w 12192000"/>
                <a:gd name="connsiteY144" fmla="*/ 470529 h 757168"/>
                <a:gd name="connsiteX145" fmla="*/ 4317973 w 12192000"/>
                <a:gd name="connsiteY145" fmla="*/ 483649 h 757168"/>
                <a:gd name="connsiteX146" fmla="*/ 4166722 w 12192000"/>
                <a:gd name="connsiteY146" fmla="*/ 490602 h 757168"/>
                <a:gd name="connsiteX147" fmla="*/ 4042814 w 12192000"/>
                <a:gd name="connsiteY147" fmla="*/ 530660 h 757168"/>
                <a:gd name="connsiteX148" fmla="*/ 4002653 w 12192000"/>
                <a:gd name="connsiteY148" fmla="*/ 552594 h 757168"/>
                <a:gd name="connsiteX149" fmla="*/ 3969549 w 12192000"/>
                <a:gd name="connsiteY149" fmla="*/ 566312 h 757168"/>
                <a:gd name="connsiteX150" fmla="*/ 3821685 w 12192000"/>
                <a:gd name="connsiteY150" fmla="*/ 649183 h 757168"/>
                <a:gd name="connsiteX151" fmla="*/ 3805138 w 12192000"/>
                <a:gd name="connsiteY151" fmla="*/ 655947 h 757168"/>
                <a:gd name="connsiteX152" fmla="*/ 3609177 w 12192000"/>
                <a:gd name="connsiteY152" fmla="*/ 687459 h 757168"/>
                <a:gd name="connsiteX153" fmla="*/ 3539727 w 12192000"/>
                <a:gd name="connsiteY153" fmla="*/ 706521 h 757168"/>
                <a:gd name="connsiteX154" fmla="*/ 3396572 w 12192000"/>
                <a:gd name="connsiteY154" fmla="*/ 755681 h 757168"/>
                <a:gd name="connsiteX155" fmla="*/ 3341054 w 12192000"/>
                <a:gd name="connsiteY155" fmla="*/ 754679 h 757168"/>
                <a:gd name="connsiteX156" fmla="*/ 3138775 w 12192000"/>
                <a:gd name="connsiteY156" fmla="*/ 710120 h 757168"/>
                <a:gd name="connsiteX157" fmla="*/ 3037283 w 12192000"/>
                <a:gd name="connsiteY157" fmla="*/ 666453 h 757168"/>
                <a:gd name="connsiteX158" fmla="*/ 3002117 w 12192000"/>
                <a:gd name="connsiteY158" fmla="*/ 649347 h 757168"/>
                <a:gd name="connsiteX159" fmla="*/ 2747294 w 12192000"/>
                <a:gd name="connsiteY159" fmla="*/ 652400 h 757168"/>
                <a:gd name="connsiteX160" fmla="*/ 2676273 w 12192000"/>
                <a:gd name="connsiteY160" fmla="*/ 652304 h 757168"/>
                <a:gd name="connsiteX161" fmla="*/ 2432360 w 12192000"/>
                <a:gd name="connsiteY161" fmla="*/ 657836 h 757168"/>
                <a:gd name="connsiteX162" fmla="*/ 2382311 w 12192000"/>
                <a:gd name="connsiteY162" fmla="*/ 650824 h 757168"/>
                <a:gd name="connsiteX163" fmla="*/ 2055134 w 12192000"/>
                <a:gd name="connsiteY163" fmla="*/ 630053 h 757168"/>
                <a:gd name="connsiteX164" fmla="*/ 2031829 w 12192000"/>
                <a:gd name="connsiteY164" fmla="*/ 639324 h 757168"/>
                <a:gd name="connsiteX165" fmla="*/ 1912764 w 12192000"/>
                <a:gd name="connsiteY165" fmla="*/ 664183 h 757168"/>
                <a:gd name="connsiteX166" fmla="*/ 1755637 w 12192000"/>
                <a:gd name="connsiteY166" fmla="*/ 663960 h 757168"/>
                <a:gd name="connsiteX167" fmla="*/ 1727159 w 12192000"/>
                <a:gd name="connsiteY167" fmla="*/ 659605 h 757168"/>
                <a:gd name="connsiteX168" fmla="*/ 1622470 w 12192000"/>
                <a:gd name="connsiteY168" fmla="*/ 634850 h 757168"/>
                <a:gd name="connsiteX169" fmla="*/ 1385955 w 12192000"/>
                <a:gd name="connsiteY169" fmla="*/ 604522 h 757168"/>
                <a:gd name="connsiteX170" fmla="*/ 1340055 w 12192000"/>
                <a:gd name="connsiteY170" fmla="*/ 595629 h 757168"/>
                <a:gd name="connsiteX171" fmla="*/ 1257271 w 12192000"/>
                <a:gd name="connsiteY171" fmla="*/ 581180 h 757168"/>
                <a:gd name="connsiteX172" fmla="*/ 1031914 w 12192000"/>
                <a:gd name="connsiteY172" fmla="*/ 562692 h 757168"/>
                <a:gd name="connsiteX173" fmla="*/ 922031 w 12192000"/>
                <a:gd name="connsiteY173" fmla="*/ 566853 h 757168"/>
                <a:gd name="connsiteX174" fmla="*/ 873250 w 12192000"/>
                <a:gd name="connsiteY174" fmla="*/ 563724 h 757168"/>
                <a:gd name="connsiteX175" fmla="*/ 711627 w 12192000"/>
                <a:gd name="connsiteY175" fmla="*/ 529880 h 757168"/>
                <a:gd name="connsiteX176" fmla="*/ 311112 w 12192000"/>
                <a:gd name="connsiteY176" fmla="*/ 525106 h 757168"/>
                <a:gd name="connsiteX177" fmla="*/ 184145 w 12192000"/>
                <a:gd name="connsiteY177" fmla="*/ 532188 h 757168"/>
                <a:gd name="connsiteX178" fmla="*/ 116886 w 12192000"/>
                <a:gd name="connsiteY178" fmla="*/ 530572 h 757168"/>
                <a:gd name="connsiteX179" fmla="*/ 23941 w 12192000"/>
                <a:gd name="connsiteY179" fmla="*/ 506433 h 757168"/>
                <a:gd name="connsiteX180" fmla="*/ 0 w 12192000"/>
                <a:gd name="connsiteY180" fmla="*/ 502149 h 757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12192000" h="757168">
                  <a:moveTo>
                    <a:pt x="0" y="0"/>
                  </a:moveTo>
                  <a:lnTo>
                    <a:pt x="41653" y="6945"/>
                  </a:lnTo>
                  <a:cubicBezTo>
                    <a:pt x="55151" y="9178"/>
                    <a:pt x="68996" y="11810"/>
                    <a:pt x="81317" y="15509"/>
                  </a:cubicBezTo>
                  <a:cubicBezTo>
                    <a:pt x="92911" y="18978"/>
                    <a:pt x="102562" y="24446"/>
                    <a:pt x="114150" y="28105"/>
                  </a:cubicBezTo>
                  <a:cubicBezTo>
                    <a:pt x="145644" y="37958"/>
                    <a:pt x="177914" y="47281"/>
                    <a:pt x="214865" y="58374"/>
                  </a:cubicBezTo>
                  <a:cubicBezTo>
                    <a:pt x="236680" y="42349"/>
                    <a:pt x="264438" y="53534"/>
                    <a:pt x="299237" y="63560"/>
                  </a:cubicBezTo>
                  <a:cubicBezTo>
                    <a:pt x="334763" y="73816"/>
                    <a:pt x="376093" y="78654"/>
                    <a:pt x="415570" y="83774"/>
                  </a:cubicBezTo>
                  <a:cubicBezTo>
                    <a:pt x="487949" y="93100"/>
                    <a:pt x="560804" y="100354"/>
                    <a:pt x="633210" y="109108"/>
                  </a:cubicBezTo>
                  <a:cubicBezTo>
                    <a:pt x="648566" y="111058"/>
                    <a:pt x="666073" y="114072"/>
                    <a:pt x="677567" y="119446"/>
                  </a:cubicBezTo>
                  <a:cubicBezTo>
                    <a:pt x="756262" y="155621"/>
                    <a:pt x="853422" y="169678"/>
                    <a:pt x="946429" y="171502"/>
                  </a:cubicBezTo>
                  <a:cubicBezTo>
                    <a:pt x="1019582" y="173044"/>
                    <a:pt x="1091239" y="175083"/>
                    <a:pt x="1163367" y="182106"/>
                  </a:cubicBezTo>
                  <a:cubicBezTo>
                    <a:pt x="1168863" y="182586"/>
                    <a:pt x="1176224" y="182589"/>
                    <a:pt x="1180337" y="181279"/>
                  </a:cubicBezTo>
                  <a:cubicBezTo>
                    <a:pt x="1205822" y="172503"/>
                    <a:pt x="1231920" y="173109"/>
                    <a:pt x="1263939" y="173070"/>
                  </a:cubicBezTo>
                  <a:cubicBezTo>
                    <a:pt x="1309211" y="172961"/>
                    <a:pt x="1350592" y="176848"/>
                    <a:pt x="1392213" y="183225"/>
                  </a:cubicBezTo>
                  <a:cubicBezTo>
                    <a:pt x="1422516" y="187866"/>
                    <a:pt x="1453010" y="195759"/>
                    <a:pt x="1479752" y="205174"/>
                  </a:cubicBezTo>
                  <a:cubicBezTo>
                    <a:pt x="1516962" y="218381"/>
                    <a:pt x="1553071" y="224660"/>
                    <a:pt x="1589813" y="211706"/>
                  </a:cubicBezTo>
                  <a:cubicBezTo>
                    <a:pt x="1629541" y="197953"/>
                    <a:pt x="1673292" y="205778"/>
                    <a:pt x="1716264" y="207459"/>
                  </a:cubicBezTo>
                  <a:cubicBezTo>
                    <a:pt x="1734988" y="208248"/>
                    <a:pt x="1754789" y="209668"/>
                    <a:pt x="1772900" y="208137"/>
                  </a:cubicBezTo>
                  <a:cubicBezTo>
                    <a:pt x="1825381" y="203828"/>
                    <a:pt x="1876222" y="195808"/>
                    <a:pt x="1929319" y="193822"/>
                  </a:cubicBezTo>
                  <a:cubicBezTo>
                    <a:pt x="1958819" y="192698"/>
                    <a:pt x="1991232" y="199166"/>
                    <a:pt x="2021514" y="204186"/>
                  </a:cubicBezTo>
                  <a:cubicBezTo>
                    <a:pt x="2052154" y="209417"/>
                    <a:pt x="2082323" y="216530"/>
                    <a:pt x="2111753" y="223797"/>
                  </a:cubicBezTo>
                  <a:cubicBezTo>
                    <a:pt x="2131736" y="228659"/>
                    <a:pt x="2153567" y="233429"/>
                    <a:pt x="2169356" y="241125"/>
                  </a:cubicBezTo>
                  <a:cubicBezTo>
                    <a:pt x="2205243" y="258649"/>
                    <a:pt x="2242901" y="263295"/>
                    <a:pt x="2286638" y="257382"/>
                  </a:cubicBezTo>
                  <a:cubicBezTo>
                    <a:pt x="2293313" y="256396"/>
                    <a:pt x="2301018" y="256799"/>
                    <a:pt x="2308368" y="256995"/>
                  </a:cubicBezTo>
                  <a:cubicBezTo>
                    <a:pt x="2426026" y="259155"/>
                    <a:pt x="2543593" y="262834"/>
                    <a:pt x="2660621" y="262863"/>
                  </a:cubicBezTo>
                  <a:cubicBezTo>
                    <a:pt x="2708088" y="262871"/>
                    <a:pt x="2754165" y="254412"/>
                    <a:pt x="2801134" y="250006"/>
                  </a:cubicBezTo>
                  <a:cubicBezTo>
                    <a:pt x="2810748" y="249174"/>
                    <a:pt x="2821504" y="247638"/>
                    <a:pt x="2830994" y="249091"/>
                  </a:cubicBezTo>
                  <a:cubicBezTo>
                    <a:pt x="2934354" y="264045"/>
                    <a:pt x="3032340" y="255254"/>
                    <a:pt x="3129084" y="242009"/>
                  </a:cubicBezTo>
                  <a:cubicBezTo>
                    <a:pt x="3139090" y="240625"/>
                    <a:pt x="3151170" y="241831"/>
                    <a:pt x="3162162" y="242789"/>
                  </a:cubicBezTo>
                  <a:cubicBezTo>
                    <a:pt x="3192925" y="245736"/>
                    <a:pt x="3225969" y="254145"/>
                    <a:pt x="3254072" y="251612"/>
                  </a:cubicBezTo>
                  <a:cubicBezTo>
                    <a:pt x="3328782" y="244461"/>
                    <a:pt x="3402881" y="234992"/>
                    <a:pt x="3473491" y="221903"/>
                  </a:cubicBezTo>
                  <a:cubicBezTo>
                    <a:pt x="3545212" y="208683"/>
                    <a:pt x="3611651" y="197856"/>
                    <a:pt x="3691860" y="219228"/>
                  </a:cubicBezTo>
                  <a:cubicBezTo>
                    <a:pt x="3725977" y="228268"/>
                    <a:pt x="3771754" y="225515"/>
                    <a:pt x="3811494" y="225691"/>
                  </a:cubicBezTo>
                  <a:cubicBezTo>
                    <a:pt x="3840564" y="225687"/>
                    <a:pt x="3868906" y="218586"/>
                    <a:pt x="3897533" y="220087"/>
                  </a:cubicBezTo>
                  <a:cubicBezTo>
                    <a:pt x="3973874" y="224087"/>
                    <a:pt x="4042293" y="217563"/>
                    <a:pt x="4109430" y="200477"/>
                  </a:cubicBezTo>
                  <a:cubicBezTo>
                    <a:pt x="4135544" y="193834"/>
                    <a:pt x="4175268" y="201258"/>
                    <a:pt x="4208772" y="200914"/>
                  </a:cubicBezTo>
                  <a:cubicBezTo>
                    <a:pt x="4244136" y="200288"/>
                    <a:pt x="4280583" y="199908"/>
                    <a:pt x="4314641" y="196159"/>
                  </a:cubicBezTo>
                  <a:cubicBezTo>
                    <a:pt x="4402743" y="186278"/>
                    <a:pt x="4489848" y="174436"/>
                    <a:pt x="4577622" y="163774"/>
                  </a:cubicBezTo>
                  <a:cubicBezTo>
                    <a:pt x="4649843" y="154967"/>
                    <a:pt x="4719794" y="168553"/>
                    <a:pt x="4790345" y="177592"/>
                  </a:cubicBezTo>
                  <a:cubicBezTo>
                    <a:pt x="4834576" y="183345"/>
                    <a:pt x="4875614" y="193701"/>
                    <a:pt x="4926164" y="184139"/>
                  </a:cubicBezTo>
                  <a:cubicBezTo>
                    <a:pt x="4974485" y="175032"/>
                    <a:pt x="5034899" y="180870"/>
                    <a:pt x="5088812" y="177401"/>
                  </a:cubicBezTo>
                  <a:cubicBezTo>
                    <a:pt x="5134238" y="174439"/>
                    <a:pt x="5178353" y="168165"/>
                    <a:pt x="5222466" y="162082"/>
                  </a:cubicBezTo>
                  <a:cubicBezTo>
                    <a:pt x="5282519" y="153783"/>
                    <a:pt x="5341864" y="144876"/>
                    <a:pt x="5406528" y="153987"/>
                  </a:cubicBezTo>
                  <a:cubicBezTo>
                    <a:pt x="5479960" y="164323"/>
                    <a:pt x="5531876" y="142624"/>
                    <a:pt x="5590716" y="129490"/>
                  </a:cubicBezTo>
                  <a:cubicBezTo>
                    <a:pt x="5631296" y="120553"/>
                    <a:pt x="5675395" y="114659"/>
                    <a:pt x="5719429" y="110099"/>
                  </a:cubicBezTo>
                  <a:cubicBezTo>
                    <a:pt x="5778247" y="104215"/>
                    <a:pt x="5838715" y="102042"/>
                    <a:pt x="5897895" y="96368"/>
                  </a:cubicBezTo>
                  <a:cubicBezTo>
                    <a:pt x="5987399" y="87895"/>
                    <a:pt x="6077855" y="82333"/>
                    <a:pt x="6169957" y="94411"/>
                  </a:cubicBezTo>
                  <a:cubicBezTo>
                    <a:pt x="6212360" y="99875"/>
                    <a:pt x="6252010" y="101763"/>
                    <a:pt x="6294827" y="99236"/>
                  </a:cubicBezTo>
                  <a:cubicBezTo>
                    <a:pt x="6364965" y="95091"/>
                    <a:pt x="6436581" y="97891"/>
                    <a:pt x="6494261" y="71724"/>
                  </a:cubicBezTo>
                  <a:cubicBezTo>
                    <a:pt x="6514615" y="62488"/>
                    <a:pt x="6550354" y="61691"/>
                    <a:pt x="6579627" y="57883"/>
                  </a:cubicBezTo>
                  <a:cubicBezTo>
                    <a:pt x="6613354" y="53353"/>
                    <a:pt x="6637770" y="57878"/>
                    <a:pt x="6654800" y="77086"/>
                  </a:cubicBezTo>
                  <a:cubicBezTo>
                    <a:pt x="6662444" y="85688"/>
                    <a:pt x="6685147" y="94892"/>
                    <a:pt x="6703059" y="97166"/>
                  </a:cubicBezTo>
                  <a:cubicBezTo>
                    <a:pt x="6756799" y="103989"/>
                    <a:pt x="6806654" y="100687"/>
                    <a:pt x="6859445" y="90481"/>
                  </a:cubicBezTo>
                  <a:cubicBezTo>
                    <a:pt x="6908894" y="80861"/>
                    <a:pt x="6969747" y="85387"/>
                    <a:pt x="7025414" y="83536"/>
                  </a:cubicBezTo>
                  <a:cubicBezTo>
                    <a:pt x="7064862" y="82168"/>
                    <a:pt x="7104501" y="77186"/>
                    <a:pt x="7144137" y="79264"/>
                  </a:cubicBezTo>
                  <a:cubicBezTo>
                    <a:pt x="7193316" y="81841"/>
                    <a:pt x="7241809" y="90488"/>
                    <a:pt x="7291235" y="95367"/>
                  </a:cubicBezTo>
                  <a:cubicBezTo>
                    <a:pt x="7329668" y="99288"/>
                    <a:pt x="7368978" y="100585"/>
                    <a:pt x="7407395" y="104888"/>
                  </a:cubicBezTo>
                  <a:cubicBezTo>
                    <a:pt x="7438868" y="108256"/>
                    <a:pt x="7469832" y="114265"/>
                    <a:pt x="7500837" y="119515"/>
                  </a:cubicBezTo>
                  <a:cubicBezTo>
                    <a:pt x="7512146" y="121444"/>
                    <a:pt x="7523255" y="127178"/>
                    <a:pt x="7533567" y="126955"/>
                  </a:cubicBezTo>
                  <a:cubicBezTo>
                    <a:pt x="7636025" y="124121"/>
                    <a:pt x="7707510" y="164497"/>
                    <a:pt x="7792910" y="185188"/>
                  </a:cubicBezTo>
                  <a:cubicBezTo>
                    <a:pt x="7882663" y="207063"/>
                    <a:pt x="7969001" y="237914"/>
                    <a:pt x="8070699" y="235423"/>
                  </a:cubicBezTo>
                  <a:cubicBezTo>
                    <a:pt x="8132239" y="233879"/>
                    <a:pt x="8191903" y="225939"/>
                    <a:pt x="8253177" y="222473"/>
                  </a:cubicBezTo>
                  <a:cubicBezTo>
                    <a:pt x="8274949" y="221324"/>
                    <a:pt x="8299150" y="222976"/>
                    <a:pt x="8320683" y="226393"/>
                  </a:cubicBezTo>
                  <a:cubicBezTo>
                    <a:pt x="8424731" y="242340"/>
                    <a:pt x="8527777" y="249266"/>
                    <a:pt x="8631438" y="237528"/>
                  </a:cubicBezTo>
                  <a:cubicBezTo>
                    <a:pt x="8649201" y="235596"/>
                    <a:pt x="8668058" y="233915"/>
                    <a:pt x="8686410" y="234877"/>
                  </a:cubicBezTo>
                  <a:cubicBezTo>
                    <a:pt x="8786966" y="240146"/>
                    <a:pt x="8885480" y="249315"/>
                    <a:pt x="8980658" y="273001"/>
                  </a:cubicBezTo>
                  <a:cubicBezTo>
                    <a:pt x="9012626" y="280972"/>
                    <a:pt x="9052108" y="279035"/>
                    <a:pt x="9087625" y="282423"/>
                  </a:cubicBezTo>
                  <a:cubicBezTo>
                    <a:pt x="9120583" y="285484"/>
                    <a:pt x="9154319" y="287825"/>
                    <a:pt x="9186017" y="293875"/>
                  </a:cubicBezTo>
                  <a:cubicBezTo>
                    <a:pt x="9232288" y="302785"/>
                    <a:pt x="9275554" y="305815"/>
                    <a:pt x="9323931" y="302628"/>
                  </a:cubicBezTo>
                  <a:cubicBezTo>
                    <a:pt x="9370084" y="299705"/>
                    <a:pt x="9419491" y="304964"/>
                    <a:pt x="9467213" y="307275"/>
                  </a:cubicBezTo>
                  <a:cubicBezTo>
                    <a:pt x="9520438" y="309874"/>
                    <a:pt x="9573661" y="312473"/>
                    <a:pt x="9626826" y="316213"/>
                  </a:cubicBezTo>
                  <a:cubicBezTo>
                    <a:pt x="9648094" y="317708"/>
                    <a:pt x="9671915" y="326588"/>
                    <a:pt x="9689696" y="324467"/>
                  </a:cubicBezTo>
                  <a:cubicBezTo>
                    <a:pt x="9747117" y="317175"/>
                    <a:pt x="9803355" y="332523"/>
                    <a:pt x="9860526" y="329986"/>
                  </a:cubicBezTo>
                  <a:cubicBezTo>
                    <a:pt x="9888572" y="328594"/>
                    <a:pt x="9919723" y="338048"/>
                    <a:pt x="9949775" y="340386"/>
                  </a:cubicBezTo>
                  <a:cubicBezTo>
                    <a:pt x="9998886" y="344296"/>
                    <a:pt x="10048092" y="346302"/>
                    <a:pt x="10097252" y="349262"/>
                  </a:cubicBezTo>
                  <a:cubicBezTo>
                    <a:pt x="10113390" y="350297"/>
                    <a:pt x="10129133" y="351886"/>
                    <a:pt x="10145261" y="353113"/>
                  </a:cubicBezTo>
                  <a:cubicBezTo>
                    <a:pt x="10159555" y="354243"/>
                    <a:pt x="10174512" y="356743"/>
                    <a:pt x="10188159" y="356124"/>
                  </a:cubicBezTo>
                  <a:cubicBezTo>
                    <a:pt x="10237589" y="353944"/>
                    <a:pt x="10286441" y="348682"/>
                    <a:pt x="10336144" y="348235"/>
                  </a:cubicBezTo>
                  <a:cubicBezTo>
                    <a:pt x="10379222" y="347822"/>
                    <a:pt x="10423443" y="353764"/>
                    <a:pt x="10466847" y="354131"/>
                  </a:cubicBezTo>
                  <a:cubicBezTo>
                    <a:pt x="10543353" y="354898"/>
                    <a:pt x="10619988" y="353190"/>
                    <a:pt x="10696514" y="353575"/>
                  </a:cubicBezTo>
                  <a:cubicBezTo>
                    <a:pt x="10713071" y="353680"/>
                    <a:pt x="10730069" y="359342"/>
                    <a:pt x="10746932" y="360606"/>
                  </a:cubicBezTo>
                  <a:cubicBezTo>
                    <a:pt x="10799731" y="364326"/>
                    <a:pt x="10852569" y="367289"/>
                    <a:pt x="10905388" y="370627"/>
                  </a:cubicBezTo>
                  <a:cubicBezTo>
                    <a:pt x="10935470" y="372396"/>
                    <a:pt x="10965963" y="373421"/>
                    <a:pt x="10995602" y="376691"/>
                  </a:cubicBezTo>
                  <a:cubicBezTo>
                    <a:pt x="11034750" y="381032"/>
                    <a:pt x="11070168" y="386324"/>
                    <a:pt x="11107647" y="373405"/>
                  </a:cubicBezTo>
                  <a:cubicBezTo>
                    <a:pt x="11165372" y="353347"/>
                    <a:pt x="11236837" y="366060"/>
                    <a:pt x="11302440" y="364156"/>
                  </a:cubicBezTo>
                  <a:cubicBezTo>
                    <a:pt x="11319394" y="363708"/>
                    <a:pt x="11336655" y="364422"/>
                    <a:pt x="11353613" y="363785"/>
                  </a:cubicBezTo>
                  <a:cubicBezTo>
                    <a:pt x="11384961" y="362566"/>
                    <a:pt x="11415955" y="360947"/>
                    <a:pt x="11447323" y="359346"/>
                  </a:cubicBezTo>
                  <a:cubicBezTo>
                    <a:pt x="11452855" y="359066"/>
                    <a:pt x="11459104" y="359200"/>
                    <a:pt x="11464292" y="358519"/>
                  </a:cubicBezTo>
                  <a:cubicBezTo>
                    <a:pt x="11512058" y="353010"/>
                    <a:pt x="11559143" y="346321"/>
                    <a:pt x="11607560" y="342370"/>
                  </a:cubicBezTo>
                  <a:cubicBezTo>
                    <a:pt x="11631218" y="340368"/>
                    <a:pt x="11657295" y="341352"/>
                    <a:pt x="11681426" y="344335"/>
                  </a:cubicBezTo>
                  <a:cubicBezTo>
                    <a:pt x="11751997" y="352993"/>
                    <a:pt x="11821986" y="358760"/>
                    <a:pt x="11893565" y="355261"/>
                  </a:cubicBezTo>
                  <a:cubicBezTo>
                    <a:pt x="11921973" y="353889"/>
                    <a:pt x="11953288" y="360300"/>
                    <a:pt x="11983290" y="363588"/>
                  </a:cubicBezTo>
                  <a:lnTo>
                    <a:pt x="12192000" y="388018"/>
                  </a:lnTo>
                  <a:lnTo>
                    <a:pt x="12192000" y="577115"/>
                  </a:lnTo>
                  <a:lnTo>
                    <a:pt x="12157329" y="588862"/>
                  </a:lnTo>
                  <a:cubicBezTo>
                    <a:pt x="12118393" y="608572"/>
                    <a:pt x="12109715" y="605637"/>
                    <a:pt x="12066948" y="586034"/>
                  </a:cubicBezTo>
                  <a:cubicBezTo>
                    <a:pt x="12016991" y="563193"/>
                    <a:pt x="11965119" y="541779"/>
                    <a:pt x="11911344" y="521599"/>
                  </a:cubicBezTo>
                  <a:cubicBezTo>
                    <a:pt x="11894383" y="515178"/>
                    <a:pt x="11869417" y="514060"/>
                    <a:pt x="11847823" y="511785"/>
                  </a:cubicBezTo>
                  <a:cubicBezTo>
                    <a:pt x="11811233" y="507768"/>
                    <a:pt x="11773630" y="501982"/>
                    <a:pt x="11737547" y="502380"/>
                  </a:cubicBezTo>
                  <a:cubicBezTo>
                    <a:pt x="11702930" y="502855"/>
                    <a:pt x="11668388" y="508866"/>
                    <a:pt x="11636052" y="514993"/>
                  </a:cubicBezTo>
                  <a:cubicBezTo>
                    <a:pt x="11545722" y="532199"/>
                    <a:pt x="11462455" y="555118"/>
                    <a:pt x="11394706" y="590867"/>
                  </a:cubicBezTo>
                  <a:cubicBezTo>
                    <a:pt x="11385999" y="595562"/>
                    <a:pt x="11369016" y="596581"/>
                    <a:pt x="11354978" y="597561"/>
                  </a:cubicBezTo>
                  <a:cubicBezTo>
                    <a:pt x="11332076" y="599224"/>
                    <a:pt x="11308448" y="600655"/>
                    <a:pt x="11285306" y="599825"/>
                  </a:cubicBezTo>
                  <a:cubicBezTo>
                    <a:pt x="11172906" y="595841"/>
                    <a:pt x="11083430" y="617861"/>
                    <a:pt x="11008528" y="656670"/>
                  </a:cubicBezTo>
                  <a:cubicBezTo>
                    <a:pt x="10986971" y="667750"/>
                    <a:pt x="10970753" y="668236"/>
                    <a:pt x="10948735" y="652964"/>
                  </a:cubicBezTo>
                  <a:cubicBezTo>
                    <a:pt x="10923173" y="635218"/>
                    <a:pt x="10885031" y="639705"/>
                    <a:pt x="10850698" y="641721"/>
                  </a:cubicBezTo>
                  <a:cubicBezTo>
                    <a:pt x="10815269" y="643680"/>
                    <a:pt x="10779458" y="645811"/>
                    <a:pt x="10744026" y="647769"/>
                  </a:cubicBezTo>
                  <a:cubicBezTo>
                    <a:pt x="10717832" y="649066"/>
                    <a:pt x="10692021" y="650003"/>
                    <a:pt x="10666160" y="651891"/>
                  </a:cubicBezTo>
                  <a:cubicBezTo>
                    <a:pt x="10585627" y="657783"/>
                    <a:pt x="10513854" y="650969"/>
                    <a:pt x="10450521" y="616552"/>
                  </a:cubicBezTo>
                  <a:cubicBezTo>
                    <a:pt x="10402221" y="590175"/>
                    <a:pt x="10339099" y="579806"/>
                    <a:pt x="10271192" y="583498"/>
                  </a:cubicBezTo>
                  <a:cubicBezTo>
                    <a:pt x="10262701" y="584006"/>
                    <a:pt x="10251859" y="587254"/>
                    <a:pt x="10246067" y="585423"/>
                  </a:cubicBezTo>
                  <a:cubicBezTo>
                    <a:pt x="10158786" y="558528"/>
                    <a:pt x="10086634" y="594049"/>
                    <a:pt x="10005027" y="592252"/>
                  </a:cubicBezTo>
                  <a:cubicBezTo>
                    <a:pt x="9969004" y="591507"/>
                    <a:pt x="9931565" y="603664"/>
                    <a:pt x="9898681" y="613195"/>
                  </a:cubicBezTo>
                  <a:cubicBezTo>
                    <a:pt x="9853463" y="626281"/>
                    <a:pt x="9813049" y="639042"/>
                    <a:pt x="9753225" y="629038"/>
                  </a:cubicBezTo>
                  <a:cubicBezTo>
                    <a:pt x="9693404" y="618845"/>
                    <a:pt x="9637675" y="628898"/>
                    <a:pt x="9591376" y="648601"/>
                  </a:cubicBezTo>
                  <a:cubicBezTo>
                    <a:pt x="9556001" y="663537"/>
                    <a:pt x="9518120" y="663077"/>
                    <a:pt x="9472860" y="655936"/>
                  </a:cubicBezTo>
                  <a:cubicBezTo>
                    <a:pt x="9416283" y="647056"/>
                    <a:pt x="9357217" y="643578"/>
                    <a:pt x="9299788" y="636945"/>
                  </a:cubicBezTo>
                  <a:cubicBezTo>
                    <a:pt x="9287347" y="635531"/>
                    <a:pt x="9271710" y="632039"/>
                    <a:pt x="9264605" y="627087"/>
                  </a:cubicBezTo>
                  <a:cubicBezTo>
                    <a:pt x="9177661" y="565680"/>
                    <a:pt x="9051076" y="558473"/>
                    <a:pt x="8926435" y="549269"/>
                  </a:cubicBezTo>
                  <a:cubicBezTo>
                    <a:pt x="8850925" y="543595"/>
                    <a:pt x="8774954" y="539613"/>
                    <a:pt x="8698934" y="536583"/>
                  </a:cubicBezTo>
                  <a:cubicBezTo>
                    <a:pt x="8673232" y="535428"/>
                    <a:pt x="8645916" y="537050"/>
                    <a:pt x="8622862" y="541563"/>
                  </a:cubicBezTo>
                  <a:cubicBezTo>
                    <a:pt x="8574890" y="551069"/>
                    <a:pt x="8530403" y="564380"/>
                    <a:pt x="8482784" y="574094"/>
                  </a:cubicBezTo>
                  <a:cubicBezTo>
                    <a:pt x="8464923" y="577929"/>
                    <a:pt x="8442157" y="576927"/>
                    <a:pt x="8421565" y="576610"/>
                  </a:cubicBezTo>
                  <a:cubicBezTo>
                    <a:pt x="8385152" y="576229"/>
                    <a:pt x="8345023" y="569546"/>
                    <a:pt x="8313469" y="574762"/>
                  </a:cubicBezTo>
                  <a:cubicBezTo>
                    <a:pt x="8231431" y="588203"/>
                    <a:pt x="8155671" y="580227"/>
                    <a:pt x="8079520" y="558685"/>
                  </a:cubicBezTo>
                  <a:cubicBezTo>
                    <a:pt x="7972906" y="528487"/>
                    <a:pt x="7870782" y="525043"/>
                    <a:pt x="7773327" y="558854"/>
                  </a:cubicBezTo>
                  <a:cubicBezTo>
                    <a:pt x="7729470" y="574107"/>
                    <a:pt x="7688069" y="563543"/>
                    <a:pt x="7652477" y="547561"/>
                  </a:cubicBezTo>
                  <a:cubicBezTo>
                    <a:pt x="7611494" y="529005"/>
                    <a:pt x="7570974" y="522685"/>
                    <a:pt x="7522274" y="532150"/>
                  </a:cubicBezTo>
                  <a:cubicBezTo>
                    <a:pt x="7511488" y="534257"/>
                    <a:pt x="7496511" y="532136"/>
                    <a:pt x="7484080" y="530532"/>
                  </a:cubicBezTo>
                  <a:cubicBezTo>
                    <a:pt x="7413133" y="522044"/>
                    <a:pt x="7341987" y="510303"/>
                    <a:pt x="7282277" y="540177"/>
                  </a:cubicBezTo>
                  <a:cubicBezTo>
                    <a:pt x="7270558" y="546051"/>
                    <a:pt x="7251336" y="547713"/>
                    <a:pt x="7235690" y="551282"/>
                  </a:cubicBezTo>
                  <a:cubicBezTo>
                    <a:pt x="7170161" y="565782"/>
                    <a:pt x="7172820" y="564203"/>
                    <a:pt x="7116339" y="539494"/>
                  </a:cubicBezTo>
                  <a:cubicBezTo>
                    <a:pt x="7086841" y="526502"/>
                    <a:pt x="7045980" y="512724"/>
                    <a:pt x="7011067" y="511848"/>
                  </a:cubicBezTo>
                  <a:cubicBezTo>
                    <a:pt x="6800473" y="506533"/>
                    <a:pt x="6601893" y="468653"/>
                    <a:pt x="6403234" y="432296"/>
                  </a:cubicBezTo>
                  <a:cubicBezTo>
                    <a:pt x="6280760" y="409851"/>
                    <a:pt x="6160432" y="402592"/>
                    <a:pt x="6036273" y="412301"/>
                  </a:cubicBezTo>
                  <a:cubicBezTo>
                    <a:pt x="5946471" y="419425"/>
                    <a:pt x="5863077" y="395593"/>
                    <a:pt x="5780467" y="377910"/>
                  </a:cubicBezTo>
                  <a:cubicBezTo>
                    <a:pt x="5763357" y="374343"/>
                    <a:pt x="5747757" y="363033"/>
                    <a:pt x="5739051" y="353609"/>
                  </a:cubicBezTo>
                  <a:cubicBezTo>
                    <a:pt x="5707675" y="320294"/>
                    <a:pt x="5653252" y="312483"/>
                    <a:pt x="5583566" y="321995"/>
                  </a:cubicBezTo>
                  <a:cubicBezTo>
                    <a:pt x="5528347" y="329404"/>
                    <a:pt x="5477716" y="340486"/>
                    <a:pt x="5432030" y="362512"/>
                  </a:cubicBezTo>
                  <a:cubicBezTo>
                    <a:pt x="5378421" y="388318"/>
                    <a:pt x="5322767" y="418026"/>
                    <a:pt x="5241398" y="425781"/>
                  </a:cubicBezTo>
                  <a:cubicBezTo>
                    <a:pt x="5206262" y="429089"/>
                    <a:pt x="5176131" y="428273"/>
                    <a:pt x="5139710" y="421022"/>
                  </a:cubicBezTo>
                  <a:cubicBezTo>
                    <a:pt x="5069048" y="407018"/>
                    <a:pt x="4997864" y="396037"/>
                    <a:pt x="4929402" y="424310"/>
                  </a:cubicBezTo>
                  <a:cubicBezTo>
                    <a:pt x="4891785" y="439890"/>
                    <a:pt x="4841650" y="448519"/>
                    <a:pt x="4782793" y="441046"/>
                  </a:cubicBezTo>
                  <a:cubicBezTo>
                    <a:pt x="4709316" y="431663"/>
                    <a:pt x="4641426" y="442031"/>
                    <a:pt x="4577594" y="459290"/>
                  </a:cubicBezTo>
                  <a:cubicBezTo>
                    <a:pt x="4554816" y="465538"/>
                    <a:pt x="4527069" y="468279"/>
                    <a:pt x="4500826" y="470529"/>
                  </a:cubicBezTo>
                  <a:cubicBezTo>
                    <a:pt x="4440199" y="475746"/>
                    <a:pt x="4379252" y="479993"/>
                    <a:pt x="4317973" y="483649"/>
                  </a:cubicBezTo>
                  <a:cubicBezTo>
                    <a:pt x="4267762" y="486741"/>
                    <a:pt x="4217264" y="488292"/>
                    <a:pt x="4166722" y="490602"/>
                  </a:cubicBezTo>
                  <a:cubicBezTo>
                    <a:pt x="4111394" y="493045"/>
                    <a:pt x="4067073" y="503124"/>
                    <a:pt x="4042814" y="530660"/>
                  </a:cubicBezTo>
                  <a:cubicBezTo>
                    <a:pt x="4034996" y="539407"/>
                    <a:pt x="4017001" y="545715"/>
                    <a:pt x="4002653" y="552594"/>
                  </a:cubicBezTo>
                  <a:cubicBezTo>
                    <a:pt x="3992459" y="557592"/>
                    <a:pt x="3979023" y="561086"/>
                    <a:pt x="3969549" y="566312"/>
                  </a:cubicBezTo>
                  <a:cubicBezTo>
                    <a:pt x="3919896" y="593854"/>
                    <a:pt x="3870968" y="621622"/>
                    <a:pt x="3821685" y="649183"/>
                  </a:cubicBezTo>
                  <a:cubicBezTo>
                    <a:pt x="3816761" y="651788"/>
                    <a:pt x="3811445" y="654943"/>
                    <a:pt x="3805138" y="655947"/>
                  </a:cubicBezTo>
                  <a:cubicBezTo>
                    <a:pt x="3739817" y="666451"/>
                    <a:pt x="3673801" y="676154"/>
                    <a:pt x="3609177" y="687459"/>
                  </a:cubicBezTo>
                  <a:cubicBezTo>
                    <a:pt x="3584288" y="691878"/>
                    <a:pt x="3558597" y="697589"/>
                    <a:pt x="3539727" y="706521"/>
                  </a:cubicBezTo>
                  <a:cubicBezTo>
                    <a:pt x="3496714" y="726780"/>
                    <a:pt x="3457268" y="749132"/>
                    <a:pt x="3396572" y="755681"/>
                  </a:cubicBezTo>
                  <a:cubicBezTo>
                    <a:pt x="3378807" y="757611"/>
                    <a:pt x="3357809" y="758036"/>
                    <a:pt x="3341054" y="754679"/>
                  </a:cubicBezTo>
                  <a:cubicBezTo>
                    <a:pt x="3272962" y="740809"/>
                    <a:pt x="3206471" y="724541"/>
                    <a:pt x="3138775" y="710120"/>
                  </a:cubicBezTo>
                  <a:cubicBezTo>
                    <a:pt x="3095820" y="701191"/>
                    <a:pt x="3056969" y="691141"/>
                    <a:pt x="3037283" y="666453"/>
                  </a:cubicBezTo>
                  <a:cubicBezTo>
                    <a:pt x="3031764" y="659487"/>
                    <a:pt x="3015626" y="651391"/>
                    <a:pt x="3002117" y="649347"/>
                  </a:cubicBezTo>
                  <a:cubicBezTo>
                    <a:pt x="2915220" y="636209"/>
                    <a:pt x="2829194" y="627503"/>
                    <a:pt x="2747294" y="652400"/>
                  </a:cubicBezTo>
                  <a:cubicBezTo>
                    <a:pt x="2730084" y="657794"/>
                    <a:pt x="2698519" y="656140"/>
                    <a:pt x="2676273" y="652304"/>
                  </a:cubicBezTo>
                  <a:cubicBezTo>
                    <a:pt x="2590546" y="637890"/>
                    <a:pt x="2508883" y="630176"/>
                    <a:pt x="2432360" y="657836"/>
                  </a:cubicBezTo>
                  <a:cubicBezTo>
                    <a:pt x="2423352" y="661179"/>
                    <a:pt x="2395274" y="656272"/>
                    <a:pt x="2382311" y="650824"/>
                  </a:cubicBezTo>
                  <a:cubicBezTo>
                    <a:pt x="2257393" y="597728"/>
                    <a:pt x="2187724" y="592930"/>
                    <a:pt x="2055134" y="630053"/>
                  </a:cubicBezTo>
                  <a:cubicBezTo>
                    <a:pt x="2046542" y="632464"/>
                    <a:pt x="2035364" y="635121"/>
                    <a:pt x="2031829" y="639324"/>
                  </a:cubicBezTo>
                  <a:cubicBezTo>
                    <a:pt x="2007977" y="666120"/>
                    <a:pt x="1960229" y="664380"/>
                    <a:pt x="1912764" y="664183"/>
                  </a:cubicBezTo>
                  <a:cubicBezTo>
                    <a:pt x="1860521" y="663924"/>
                    <a:pt x="1808236" y="664426"/>
                    <a:pt x="1755637" y="663960"/>
                  </a:cubicBezTo>
                  <a:cubicBezTo>
                    <a:pt x="1746439" y="663859"/>
                    <a:pt x="1736243" y="661799"/>
                    <a:pt x="1727159" y="659605"/>
                  </a:cubicBezTo>
                  <a:cubicBezTo>
                    <a:pt x="1692256" y="651480"/>
                    <a:pt x="1658604" y="640559"/>
                    <a:pt x="1622470" y="634850"/>
                  </a:cubicBezTo>
                  <a:cubicBezTo>
                    <a:pt x="1544362" y="622552"/>
                    <a:pt x="1469248" y="602210"/>
                    <a:pt x="1385955" y="604522"/>
                  </a:cubicBezTo>
                  <a:cubicBezTo>
                    <a:pt x="1371585" y="604913"/>
                    <a:pt x="1355357" y="598530"/>
                    <a:pt x="1340055" y="595629"/>
                  </a:cubicBezTo>
                  <a:cubicBezTo>
                    <a:pt x="1312351" y="590552"/>
                    <a:pt x="1285460" y="583993"/>
                    <a:pt x="1257271" y="581180"/>
                  </a:cubicBezTo>
                  <a:cubicBezTo>
                    <a:pt x="1182583" y="573830"/>
                    <a:pt x="1107142" y="566824"/>
                    <a:pt x="1031914" y="562692"/>
                  </a:cubicBezTo>
                  <a:cubicBezTo>
                    <a:pt x="995593" y="560597"/>
                    <a:pt x="958880" y="565923"/>
                    <a:pt x="922031" y="566853"/>
                  </a:cubicBezTo>
                  <a:cubicBezTo>
                    <a:pt x="905446" y="567320"/>
                    <a:pt x="878533" y="568199"/>
                    <a:pt x="873250" y="563724"/>
                  </a:cubicBezTo>
                  <a:cubicBezTo>
                    <a:pt x="832343" y="529722"/>
                    <a:pt x="772202" y="532674"/>
                    <a:pt x="711627" y="529880"/>
                  </a:cubicBezTo>
                  <a:cubicBezTo>
                    <a:pt x="577999" y="523641"/>
                    <a:pt x="447408" y="543696"/>
                    <a:pt x="311112" y="525106"/>
                  </a:cubicBezTo>
                  <a:cubicBezTo>
                    <a:pt x="271645" y="519795"/>
                    <a:pt x="226936" y="530235"/>
                    <a:pt x="184145" y="532188"/>
                  </a:cubicBezTo>
                  <a:cubicBezTo>
                    <a:pt x="162015" y="533128"/>
                    <a:pt x="137665" y="534333"/>
                    <a:pt x="116886" y="530572"/>
                  </a:cubicBezTo>
                  <a:cubicBezTo>
                    <a:pt x="84810" y="524693"/>
                    <a:pt x="54011" y="515448"/>
                    <a:pt x="23941" y="506433"/>
                  </a:cubicBezTo>
                  <a:lnTo>
                    <a:pt x="0" y="502149"/>
                  </a:lnTo>
                  <a:close/>
                </a:path>
              </a:pathLst>
            </a:custGeom>
            <a:blipFill>
              <a:blip r:embed="rId5">
                <a:alphaModFix amt="57000"/>
              </a:blip>
              <a:tile tx="0" ty="0" sx="100000" sy="100000" flip="none" algn="tl"/>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Tree>
    <p:extLst>
      <p:ext uri="{BB962C8B-B14F-4D97-AF65-F5344CB8AC3E}">
        <p14:creationId xmlns:p14="http://schemas.microsoft.com/office/powerpoint/2010/main" val="1740045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9E2DC-9D72-7524-FE53-05C08F82618C}"/>
              </a:ext>
            </a:extLst>
          </p:cNvPr>
          <p:cNvSpPr>
            <a:spLocks noGrp="1"/>
          </p:cNvSpPr>
          <p:nvPr>
            <p:ph type="title"/>
          </p:nvPr>
        </p:nvSpPr>
        <p:spPr>
          <a:xfrm>
            <a:off x="762001" y="5074024"/>
            <a:ext cx="10109199" cy="598032"/>
          </a:xfrm>
        </p:spPr>
        <p:txBody>
          <a:bodyPr vert="horz" lIns="91440" tIns="45720" rIns="91440" bIns="45720" rtlCol="0" anchor="ctr">
            <a:normAutofit/>
          </a:bodyPr>
          <a:lstStyle/>
          <a:p>
            <a:r>
              <a:rPr lang="en-US" sz="3600" kern="1200" dirty="0">
                <a:solidFill>
                  <a:schemeClr val="tx1"/>
                </a:solidFill>
                <a:latin typeface="+mj-lt"/>
                <a:ea typeface="+mj-ea"/>
                <a:cs typeface="+mj-cs"/>
              </a:rPr>
              <a:t>Where is the best place to find information?</a:t>
            </a:r>
          </a:p>
        </p:txBody>
      </p:sp>
      <p:sp>
        <p:nvSpPr>
          <p:cNvPr id="3" name="Content Placeholder 2">
            <a:extLst>
              <a:ext uri="{FF2B5EF4-FFF2-40B4-BE49-F238E27FC236}">
                <a16:creationId xmlns:a16="http://schemas.microsoft.com/office/drawing/2014/main" id="{E87DFC5F-EE6C-3723-B668-67DE0A140C9F}"/>
              </a:ext>
            </a:extLst>
          </p:cNvPr>
          <p:cNvSpPr>
            <a:spLocks noGrp="1"/>
          </p:cNvSpPr>
          <p:nvPr>
            <p:ph idx="1"/>
          </p:nvPr>
        </p:nvSpPr>
        <p:spPr>
          <a:xfrm>
            <a:off x="762001" y="5672059"/>
            <a:ext cx="10109199" cy="547765"/>
          </a:xfrm>
        </p:spPr>
        <p:txBody>
          <a:bodyPr vert="horz" lIns="91440" tIns="45720" rIns="91440" bIns="45720" rtlCol="0" anchor="t">
            <a:normAutofit/>
          </a:bodyPr>
          <a:lstStyle/>
          <a:p>
            <a:pPr marL="0" indent="0">
              <a:buNone/>
            </a:pPr>
            <a:r>
              <a:rPr lang="en-US" sz="1800" kern="1200" dirty="0">
                <a:solidFill>
                  <a:schemeClr val="tx1"/>
                </a:solidFill>
                <a:latin typeface="+mn-lt"/>
                <a:ea typeface="+mn-ea"/>
                <a:cs typeface="+mn-cs"/>
              </a:rPr>
              <a:t>The Library and The Archives at Wakefield One</a:t>
            </a:r>
          </a:p>
        </p:txBody>
      </p:sp>
      <p:pic>
        <p:nvPicPr>
          <p:cNvPr id="5" name="Picture 4" descr="A picture containing bookcase, scene, book, library&#10;&#10;Description automatically generated">
            <a:extLst>
              <a:ext uri="{FF2B5EF4-FFF2-40B4-BE49-F238E27FC236}">
                <a16:creationId xmlns:a16="http://schemas.microsoft.com/office/drawing/2014/main" id="{0259722D-7CB8-46A3-E6D6-39CF2729D5E1}"/>
              </a:ext>
            </a:extLst>
          </p:cNvPr>
          <p:cNvPicPr>
            <a:picLocks noChangeAspect="1"/>
          </p:cNvPicPr>
          <p:nvPr/>
        </p:nvPicPr>
        <p:blipFill rotWithShape="1">
          <a:blip r:embed="rId2">
            <a:extLst>
              <a:ext uri="{28A0092B-C50C-407E-A947-70E740481C1C}">
                <a14:useLocalDpi xmlns:a14="http://schemas.microsoft.com/office/drawing/2010/main" val="0"/>
              </a:ext>
            </a:extLst>
          </a:blip>
          <a:srcRect r="17826" b="1"/>
          <a:stretch/>
        </p:blipFill>
        <p:spPr>
          <a:xfrm>
            <a:off x="20" y="-40"/>
            <a:ext cx="6095980" cy="4172827"/>
          </a:xfrm>
          <a:prstGeom prst="rect">
            <a:avLst/>
          </a:prstGeom>
        </p:spPr>
      </p:pic>
      <p:pic>
        <p:nvPicPr>
          <p:cNvPr id="7" name="Picture 6" descr="A building with many windows&#10;&#10;Description automatically generated with low confidence">
            <a:extLst>
              <a:ext uri="{FF2B5EF4-FFF2-40B4-BE49-F238E27FC236}">
                <a16:creationId xmlns:a16="http://schemas.microsoft.com/office/drawing/2014/main" id="{A426F3A2-CE78-4E6B-8614-8A36670634A1}"/>
              </a:ext>
            </a:extLst>
          </p:cNvPr>
          <p:cNvPicPr>
            <a:picLocks noChangeAspect="1"/>
          </p:cNvPicPr>
          <p:nvPr/>
        </p:nvPicPr>
        <p:blipFill rotWithShape="1">
          <a:blip r:embed="rId3">
            <a:extLst>
              <a:ext uri="{28A0092B-C50C-407E-A947-70E740481C1C}">
                <a14:useLocalDpi xmlns:a14="http://schemas.microsoft.com/office/drawing/2010/main" val="0"/>
              </a:ext>
            </a:extLst>
          </a:blip>
          <a:srcRect t="1781" b="13710"/>
          <a:stretch/>
        </p:blipFill>
        <p:spPr>
          <a:xfrm>
            <a:off x="6096000" y="-43"/>
            <a:ext cx="6096000" cy="4172829"/>
          </a:xfrm>
          <a:prstGeom prst="rect">
            <a:avLst/>
          </a:prstGeom>
        </p:spPr>
      </p:pic>
      <p:cxnSp>
        <p:nvCxnSpPr>
          <p:cNvPr id="12" name="Straight Connector 11">
            <a:extLst>
              <a:ext uri="{FF2B5EF4-FFF2-40B4-BE49-F238E27FC236}">
                <a16:creationId xmlns:a16="http://schemas.microsoft.com/office/drawing/2014/main" id="{7667AA61-5C27-F30F-D229-06CBE5709F3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5141" y="4811517"/>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31159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D009D6D5-DAC2-4A8B-A17A-E206B9012D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EDAC270-0ADF-2E5E-0B53-C7040D7149FA}"/>
              </a:ext>
            </a:extLst>
          </p:cNvPr>
          <p:cNvSpPr>
            <a:spLocks noGrp="1"/>
          </p:cNvSpPr>
          <p:nvPr>
            <p:ph type="title"/>
          </p:nvPr>
        </p:nvSpPr>
        <p:spPr>
          <a:xfrm>
            <a:off x="838201" y="365125"/>
            <a:ext cx="5251316" cy="1807305"/>
          </a:xfrm>
        </p:spPr>
        <p:txBody>
          <a:bodyPr>
            <a:normAutofit/>
          </a:bodyPr>
          <a:lstStyle/>
          <a:p>
            <a:r>
              <a:rPr lang="en-GB" sz="4100"/>
              <a:t>Research and Source Material – Louisa Fennell</a:t>
            </a:r>
          </a:p>
        </p:txBody>
      </p:sp>
      <p:sp>
        <p:nvSpPr>
          <p:cNvPr id="3" name="Content Placeholder 2">
            <a:extLst>
              <a:ext uri="{FF2B5EF4-FFF2-40B4-BE49-F238E27FC236}">
                <a16:creationId xmlns:a16="http://schemas.microsoft.com/office/drawing/2014/main" id="{41DE003E-2AE6-0AC9-D04D-1D64606D88C0}"/>
              </a:ext>
            </a:extLst>
          </p:cNvPr>
          <p:cNvSpPr>
            <a:spLocks noGrp="1"/>
          </p:cNvSpPr>
          <p:nvPr>
            <p:ph idx="1"/>
          </p:nvPr>
        </p:nvSpPr>
        <p:spPr>
          <a:xfrm>
            <a:off x="838200" y="2333297"/>
            <a:ext cx="4619621" cy="3843666"/>
          </a:xfrm>
        </p:spPr>
        <p:txBody>
          <a:bodyPr>
            <a:normAutofit/>
          </a:bodyPr>
          <a:lstStyle/>
          <a:p>
            <a:pPr marL="0" indent="0">
              <a:buNone/>
            </a:pPr>
            <a:r>
              <a:rPr lang="en-GB" sz="2000" dirty="0"/>
              <a:t>Hello Liz and Wendy!</a:t>
            </a:r>
          </a:p>
          <a:p>
            <a:pPr marL="0" indent="0">
              <a:buNone/>
            </a:pPr>
            <a:r>
              <a:rPr lang="en-GB" sz="2000" dirty="0"/>
              <a:t>Louisa Fennell Scrap Books</a:t>
            </a:r>
          </a:p>
          <a:p>
            <a:pPr marL="0" indent="0">
              <a:buNone/>
            </a:pPr>
            <a:r>
              <a:rPr lang="en-GB" sz="2000" dirty="0"/>
              <a:t>Books about Female Art and artists</a:t>
            </a:r>
          </a:p>
          <a:p>
            <a:pPr marL="0" indent="0">
              <a:buNone/>
            </a:pPr>
            <a:endParaRPr lang="en-GB" sz="2000" dirty="0"/>
          </a:p>
          <a:p>
            <a:pPr marL="342900" lvl="0" indent="-342900">
              <a:spcAft>
                <a:spcPts val="800"/>
              </a:spcAft>
              <a:buFont typeface="Symbol" panose="05050102010706020507" pitchFamily="18" charset="2"/>
              <a:buChar char=""/>
            </a:pPr>
            <a:r>
              <a:rPr lang="en-GB" sz="2000" kern="100" dirty="0">
                <a:effectLst/>
                <a:latin typeface="Comic Sans MS" panose="030F0702030302020204" pitchFamily="66" charset="0"/>
                <a:ea typeface="Calibri" panose="020F0502020204030204" pitchFamily="34" charset="0"/>
                <a:cs typeface="Times New Roman" panose="02020603050405020304" pitchFamily="18" charset="0"/>
              </a:rPr>
              <a:t>Louisa Fennell became an artist whose work is now on Wakefield city </a:t>
            </a:r>
            <a:r>
              <a:rPr lang="en-GB" sz="2000" kern="100" dirty="0">
                <a:latin typeface="Comic Sans MS" panose="030F0702030302020204" pitchFamily="66" charset="0"/>
                <a:ea typeface="Calibri" panose="020F0502020204030204" pitchFamily="34" charset="0"/>
                <a:cs typeface="Times New Roman" panose="02020603050405020304" pitchFamily="18" charset="0"/>
              </a:rPr>
              <a:t>s</a:t>
            </a:r>
            <a:r>
              <a:rPr lang="en-GB" sz="2000" kern="100" dirty="0">
                <a:effectLst/>
                <a:latin typeface="Comic Sans MS" panose="030F0702030302020204" pitchFamily="66" charset="0"/>
                <a:ea typeface="Calibri" panose="020F0502020204030204" pitchFamily="34" charset="0"/>
                <a:cs typeface="Times New Roman" panose="02020603050405020304" pitchFamily="18" charset="0"/>
              </a:rPr>
              <a:t>treets as part of our cultural heritage. She was the ONLY woman invited to exhibit her work (now in Royal collections) at The Royal Society in London.</a:t>
            </a:r>
            <a:endParaRPr lang="en-GB" sz="2000" kern="1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GB" sz="2000" dirty="0"/>
          </a:p>
        </p:txBody>
      </p:sp>
      <p:pic>
        <p:nvPicPr>
          <p:cNvPr id="5" name="Picture 4" descr="A person taking a selfie&#10;&#10;Description automatically generated">
            <a:extLst>
              <a:ext uri="{FF2B5EF4-FFF2-40B4-BE49-F238E27FC236}">
                <a16:creationId xmlns:a16="http://schemas.microsoft.com/office/drawing/2014/main" id="{EB55B6E2-EBEF-A715-DD7E-BC26C1FB0E9D}"/>
              </a:ext>
            </a:extLst>
          </p:cNvPr>
          <p:cNvPicPr>
            <a:picLocks noChangeAspect="1"/>
          </p:cNvPicPr>
          <p:nvPr/>
        </p:nvPicPr>
        <p:blipFill rotWithShape="1">
          <a:blip r:embed="rId2">
            <a:extLst>
              <a:ext uri="{28A0092B-C50C-407E-A947-70E740481C1C}">
                <a14:useLocalDpi xmlns:a14="http://schemas.microsoft.com/office/drawing/2010/main" val="0"/>
              </a:ext>
            </a:extLst>
          </a:blip>
          <a:srcRect l="902" r="12152"/>
          <a:stretch/>
        </p:blipFill>
        <p:spPr>
          <a:xfrm>
            <a:off x="6229215" y="10"/>
            <a:ext cx="5962785" cy="685799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552611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6B98F-5E11-178E-FB48-251138256FB0}"/>
              </a:ext>
            </a:extLst>
          </p:cNvPr>
          <p:cNvSpPr>
            <a:spLocks noGrp="1"/>
          </p:cNvSpPr>
          <p:nvPr>
            <p:ph type="title"/>
          </p:nvPr>
        </p:nvSpPr>
        <p:spPr/>
        <p:txBody>
          <a:bodyPr/>
          <a:lstStyle/>
          <a:p>
            <a:r>
              <a:rPr lang="en-GB" dirty="0"/>
              <a:t>In your journals complete the following -</a:t>
            </a:r>
          </a:p>
        </p:txBody>
      </p:sp>
      <p:sp>
        <p:nvSpPr>
          <p:cNvPr id="3" name="Content Placeholder 2">
            <a:extLst>
              <a:ext uri="{FF2B5EF4-FFF2-40B4-BE49-F238E27FC236}">
                <a16:creationId xmlns:a16="http://schemas.microsoft.com/office/drawing/2014/main" id="{D945B3E1-EBF9-A15C-2655-1B21FF7F55DE}"/>
              </a:ext>
            </a:extLst>
          </p:cNvPr>
          <p:cNvSpPr>
            <a:spLocks noGrp="1"/>
          </p:cNvSpPr>
          <p:nvPr>
            <p:ph idx="1"/>
          </p:nvPr>
        </p:nvSpPr>
        <p:spPr/>
        <p:txBody>
          <a:bodyPr>
            <a:normAutofit lnSpcReduction="10000"/>
          </a:bodyPr>
          <a:lstStyle/>
          <a:p>
            <a:r>
              <a:rPr lang="en-GB" dirty="0"/>
              <a:t>The best bit about the Louisa Fennell day for me was………………………………………………………………………………………………………………………………………………………………………………………………………………………………………………………………………………………………………………………………</a:t>
            </a:r>
          </a:p>
          <a:p>
            <a:r>
              <a:rPr lang="en-GB" dirty="0"/>
              <a:t>If I could meet Louisa Fennell I would like to ask her the following questions….1) ………………………………………………………2)………………………………………..</a:t>
            </a:r>
          </a:p>
          <a:p>
            <a:r>
              <a:rPr lang="en-GB" dirty="0"/>
              <a:t>I think Louisa Fennell is important to Wakefield Culture because………………………………………………………………………………………………………..</a:t>
            </a:r>
          </a:p>
          <a:p>
            <a:r>
              <a:rPr lang="en-GB" dirty="0">
                <a:highlight>
                  <a:srgbClr val="00FFFF"/>
                </a:highlight>
              </a:rPr>
              <a:t>CREATIVE TASK! </a:t>
            </a:r>
          </a:p>
          <a:p>
            <a:endParaRPr lang="en-GB" dirty="0"/>
          </a:p>
          <a:p>
            <a:endParaRPr lang="en-GB" dirty="0"/>
          </a:p>
        </p:txBody>
      </p:sp>
    </p:spTree>
    <p:extLst>
      <p:ext uri="{BB962C8B-B14F-4D97-AF65-F5344CB8AC3E}">
        <p14:creationId xmlns:p14="http://schemas.microsoft.com/office/powerpoint/2010/main" val="578510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C5147-F6FD-AC09-6490-CD30E545D8AF}"/>
              </a:ext>
            </a:extLst>
          </p:cNvPr>
          <p:cNvSpPr>
            <a:spLocks noGrp="1"/>
          </p:cNvSpPr>
          <p:nvPr>
            <p:ph type="title"/>
          </p:nvPr>
        </p:nvSpPr>
        <p:spPr>
          <a:xfrm>
            <a:off x="5868557" y="1138036"/>
            <a:ext cx="5444382" cy="1402470"/>
          </a:xfrm>
        </p:spPr>
        <p:txBody>
          <a:bodyPr anchor="t">
            <a:normAutofit/>
          </a:bodyPr>
          <a:lstStyle/>
          <a:p>
            <a:r>
              <a:rPr lang="en-GB" sz="3200"/>
              <a:t>Research and Source Material – Florence Beaumont</a:t>
            </a:r>
          </a:p>
        </p:txBody>
      </p:sp>
      <p:pic>
        <p:nvPicPr>
          <p:cNvPr id="5" name="Picture 4" descr="A person holding a sign&#10;&#10;Description automatically generated with medium confidence">
            <a:extLst>
              <a:ext uri="{FF2B5EF4-FFF2-40B4-BE49-F238E27FC236}">
                <a16:creationId xmlns:a16="http://schemas.microsoft.com/office/drawing/2014/main" id="{F05BF21D-04CD-E9D0-4CC6-C2592D7D552F}"/>
              </a:ext>
            </a:extLst>
          </p:cNvPr>
          <p:cNvPicPr>
            <a:picLocks noChangeAspect="1"/>
          </p:cNvPicPr>
          <p:nvPr/>
        </p:nvPicPr>
        <p:blipFill rotWithShape="1">
          <a:blip r:embed="rId2">
            <a:extLst>
              <a:ext uri="{28A0092B-C50C-407E-A947-70E740481C1C}">
                <a14:useLocalDpi xmlns:a14="http://schemas.microsoft.com/office/drawing/2010/main" val="0"/>
              </a:ext>
            </a:extLst>
          </a:blip>
          <a:srcRect t="3948" r="-1" b="8577"/>
          <a:stretch/>
        </p:blipFill>
        <p:spPr>
          <a:xfrm>
            <a:off x="-1" y="10"/>
            <a:ext cx="5151179" cy="6857990"/>
          </a:xfrm>
          <a:prstGeom prst="rect">
            <a:avLst/>
          </a:prstGeom>
        </p:spPr>
      </p:pic>
      <p:cxnSp>
        <p:nvCxnSpPr>
          <p:cNvPr id="10" name="Straight Connector 9">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A541F3E1-62CA-68A2-1EE6-80037F734065}"/>
              </a:ext>
            </a:extLst>
          </p:cNvPr>
          <p:cNvSpPr>
            <a:spLocks noGrp="1"/>
          </p:cNvSpPr>
          <p:nvPr>
            <p:ph idx="1"/>
          </p:nvPr>
        </p:nvSpPr>
        <p:spPr>
          <a:xfrm>
            <a:off x="5868557" y="2551176"/>
            <a:ext cx="5444382" cy="3591207"/>
          </a:xfrm>
        </p:spPr>
        <p:txBody>
          <a:bodyPr>
            <a:normAutofit/>
          </a:bodyPr>
          <a:lstStyle/>
          <a:p>
            <a:r>
              <a:rPr lang="en-GB" sz="2000" dirty="0"/>
              <a:t>Hello again Liz &amp; Wendy!</a:t>
            </a:r>
          </a:p>
          <a:p>
            <a:r>
              <a:rPr lang="en-GB" sz="2000" dirty="0"/>
              <a:t>Suffragist &amp; Suffragette Source Material</a:t>
            </a:r>
          </a:p>
          <a:p>
            <a:r>
              <a:rPr lang="en-GB" sz="2000" dirty="0"/>
              <a:t>Books about Women’s Rights and how to find information in them.</a:t>
            </a:r>
          </a:p>
          <a:p>
            <a:pPr marL="342900" lvl="0" indent="-342900">
              <a:lnSpc>
                <a:spcPct val="107000"/>
              </a:lnSpc>
              <a:spcAft>
                <a:spcPts val="800"/>
              </a:spcAft>
              <a:buFont typeface="Symbol" panose="05050102010706020507" pitchFamily="18" charset="2"/>
              <a:buChar char=""/>
            </a:pPr>
            <a:r>
              <a:rPr lang="en-GB" sz="2000" kern="100" dirty="0">
                <a:effectLst/>
                <a:ea typeface="Calibri" panose="020F0502020204030204" pitchFamily="34" charset="0"/>
                <a:cs typeface="Times New Roman" panose="02020603050405020304" pitchFamily="18" charset="0"/>
              </a:rPr>
              <a:t>Florence Beaumont was the first woman to represent the suffrage cause in the League of Nations (United Nations) and was instrumental in getting ALL women the vote in 1928.</a:t>
            </a:r>
            <a:endParaRPr lang="en-GB" sz="1800" kern="100" dirty="0">
              <a:effectLst/>
              <a:ea typeface="Calibri" panose="020F0502020204030204" pitchFamily="34" charset="0"/>
              <a:cs typeface="Times New Roman" panose="02020603050405020304" pitchFamily="18" charset="0"/>
            </a:endParaRPr>
          </a:p>
          <a:p>
            <a:endParaRPr lang="en-GB" sz="2000" dirty="0"/>
          </a:p>
          <a:p>
            <a:endParaRPr lang="en-GB" sz="2000" dirty="0"/>
          </a:p>
          <a:p>
            <a:endParaRPr lang="en-GB" sz="2000" dirty="0"/>
          </a:p>
          <a:p>
            <a:endParaRPr lang="en-GB" sz="2000" dirty="0"/>
          </a:p>
        </p:txBody>
      </p:sp>
    </p:spTree>
    <p:extLst>
      <p:ext uri="{BB962C8B-B14F-4D97-AF65-F5344CB8AC3E}">
        <p14:creationId xmlns:p14="http://schemas.microsoft.com/office/powerpoint/2010/main" val="12405945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845A0EE-C4C8-4AE1-B3C6-1261368AC0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5468548" cy="6858000"/>
          </a:xfrm>
          <a:prstGeom prst="rect">
            <a:avLst/>
          </a:prstGeom>
          <a:solidFill>
            <a:srgbClr val="7594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plaque with white text&#10;&#10;Description automatically generated with medium confidence">
            <a:extLst>
              <a:ext uri="{FF2B5EF4-FFF2-40B4-BE49-F238E27FC236}">
                <a16:creationId xmlns:a16="http://schemas.microsoft.com/office/drawing/2014/main" id="{CB320534-BDD5-02BC-7638-98502BB1DF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736600"/>
            <a:ext cx="2668588" cy="2724150"/>
          </a:xfrm>
          <a:prstGeom prst="rect">
            <a:avLst/>
          </a:prstGeom>
        </p:spPr>
      </p:pic>
      <p:pic>
        <p:nvPicPr>
          <p:cNvPr id="5" name="Content Placeholder 4" descr="A blue plaque with white text&#10;&#10;Description automatically generated with medium confidence">
            <a:extLst>
              <a:ext uri="{FF2B5EF4-FFF2-40B4-BE49-F238E27FC236}">
                <a16:creationId xmlns:a16="http://schemas.microsoft.com/office/drawing/2014/main" id="{DA6A61EF-37A4-AB48-CC34-F64E48A3279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096000" y="3525838"/>
            <a:ext cx="2668588" cy="2595563"/>
          </a:xfrm>
        </p:spPr>
      </p:pic>
      <p:pic>
        <p:nvPicPr>
          <p:cNvPr id="9" name="Picture 8" descr="A blue circular plaque with white text&#10;&#10;Description automatically generated with medium confidence">
            <a:extLst>
              <a:ext uri="{FF2B5EF4-FFF2-40B4-BE49-F238E27FC236}">
                <a16:creationId xmlns:a16="http://schemas.microsoft.com/office/drawing/2014/main" id="{E96CA435-1006-8444-4287-A44929F17C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31263" y="736600"/>
            <a:ext cx="2724150" cy="2665413"/>
          </a:xfrm>
          <a:prstGeom prst="rect">
            <a:avLst/>
          </a:prstGeom>
        </p:spPr>
      </p:pic>
      <p:pic>
        <p:nvPicPr>
          <p:cNvPr id="4" name="Picture 3" descr="A blue plaque with white text&#10;&#10;Description automatically generated with medium confidence">
            <a:extLst>
              <a:ext uri="{FF2B5EF4-FFF2-40B4-BE49-F238E27FC236}">
                <a16:creationId xmlns:a16="http://schemas.microsoft.com/office/drawing/2014/main" id="{B1CD6A96-CC7C-3859-7963-0EDC84B03F8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31263" y="3467100"/>
            <a:ext cx="2724150" cy="2655888"/>
          </a:xfrm>
          <a:prstGeom prst="rect">
            <a:avLst/>
          </a:prstGeom>
        </p:spPr>
      </p:pic>
      <p:sp>
        <p:nvSpPr>
          <p:cNvPr id="2" name="Title 1">
            <a:extLst>
              <a:ext uri="{FF2B5EF4-FFF2-40B4-BE49-F238E27FC236}">
                <a16:creationId xmlns:a16="http://schemas.microsoft.com/office/drawing/2014/main" id="{4CD286D6-CD9C-A274-0CC3-13EC458D16FE}"/>
              </a:ext>
            </a:extLst>
          </p:cNvPr>
          <p:cNvSpPr>
            <a:spLocks noGrp="1"/>
          </p:cNvSpPr>
          <p:nvPr>
            <p:ph type="title"/>
          </p:nvPr>
        </p:nvSpPr>
        <p:spPr>
          <a:xfrm>
            <a:off x="621629" y="640080"/>
            <a:ext cx="4225290" cy="5578816"/>
          </a:xfrm>
        </p:spPr>
        <p:txBody>
          <a:bodyPr vert="horz" lIns="91440" tIns="45720" rIns="91440" bIns="45720" rtlCol="0" anchor="ctr">
            <a:normAutofit/>
          </a:bodyPr>
          <a:lstStyle/>
          <a:p>
            <a:pPr algn="ctr"/>
            <a:r>
              <a:rPr lang="en-US" kern="1200">
                <a:solidFill>
                  <a:srgbClr val="FFFFFF"/>
                </a:solidFill>
                <a:latin typeface="+mj-lt"/>
                <a:ea typeface="+mj-ea"/>
                <a:cs typeface="+mj-cs"/>
              </a:rPr>
              <a:t>The importance of Legacy – Blue Plaques</a:t>
            </a:r>
          </a:p>
        </p:txBody>
      </p:sp>
    </p:spTree>
    <p:extLst>
      <p:ext uri="{BB962C8B-B14F-4D97-AF65-F5344CB8AC3E}">
        <p14:creationId xmlns:p14="http://schemas.microsoft.com/office/powerpoint/2010/main" val="41694822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9" name="Rectangle 28">
            <a:extLst>
              <a:ext uri="{FF2B5EF4-FFF2-40B4-BE49-F238E27FC236}">
                <a16:creationId xmlns:a16="http://schemas.microsoft.com/office/drawing/2014/main" id="{71A784BF-09DB-448D-99FC-B49DFC6605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1" name="Rectangle 30">
            <a:extLst>
              <a:ext uri="{FF2B5EF4-FFF2-40B4-BE49-F238E27FC236}">
                <a16:creationId xmlns:a16="http://schemas.microsoft.com/office/drawing/2014/main" id="{917859B3-4C91-478D-929D-BB6433F908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416" y="4218905"/>
            <a:ext cx="11167447" cy="2089317"/>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F49196F-FEB8-99BC-AB50-C3AB1582E867}"/>
              </a:ext>
            </a:extLst>
          </p:cNvPr>
          <p:cNvSpPr>
            <a:spLocks noGrp="1"/>
          </p:cNvSpPr>
          <p:nvPr>
            <p:ph type="title"/>
          </p:nvPr>
        </p:nvSpPr>
        <p:spPr>
          <a:xfrm>
            <a:off x="838200" y="4435052"/>
            <a:ext cx="3093720" cy="1645920"/>
          </a:xfrm>
        </p:spPr>
        <p:txBody>
          <a:bodyPr>
            <a:normAutofit/>
          </a:bodyPr>
          <a:lstStyle/>
          <a:p>
            <a:r>
              <a:rPr lang="en-GB" sz="2600"/>
              <a:t>Who would you give a blue plaque to and what would you like to say about them?</a:t>
            </a:r>
          </a:p>
        </p:txBody>
      </p:sp>
      <p:pic>
        <p:nvPicPr>
          <p:cNvPr id="5" name="Content Placeholder 4" descr="A blue and white circle with writing on it&#10;&#10;Description automatically generated with low confidence">
            <a:extLst>
              <a:ext uri="{FF2B5EF4-FFF2-40B4-BE49-F238E27FC236}">
                <a16:creationId xmlns:a16="http://schemas.microsoft.com/office/drawing/2014/main" id="{71D0F7E2-F0C9-13E4-AAD3-41146BB5E3E6}"/>
              </a:ext>
            </a:extLst>
          </p:cNvPr>
          <p:cNvPicPr>
            <a:picLocks noChangeAspect="1"/>
          </p:cNvPicPr>
          <p:nvPr/>
        </p:nvPicPr>
        <p:blipFill rotWithShape="1">
          <a:blip r:embed="rId2">
            <a:extLst>
              <a:ext uri="{28A0092B-C50C-407E-A947-70E740481C1C}">
                <a14:useLocalDpi xmlns:a14="http://schemas.microsoft.com/office/drawing/2010/main" val="0"/>
              </a:ext>
            </a:extLst>
          </a:blip>
          <a:srcRect l="23656" r="19047" b="-1"/>
          <a:stretch/>
        </p:blipFill>
        <p:spPr>
          <a:xfrm rot="16200000">
            <a:off x="-36576" y="36570"/>
            <a:ext cx="4005072" cy="3931920"/>
          </a:xfrm>
          <a:prstGeom prst="rect">
            <a:avLst/>
          </a:prstGeom>
        </p:spPr>
      </p:pic>
      <p:pic>
        <p:nvPicPr>
          <p:cNvPr id="7" name="Picture 6" descr="A blue circle with white text&#10;&#10;Description automatically generated with medium confidence">
            <a:extLst>
              <a:ext uri="{FF2B5EF4-FFF2-40B4-BE49-F238E27FC236}">
                <a16:creationId xmlns:a16="http://schemas.microsoft.com/office/drawing/2014/main" id="{86772193-2B86-76BD-65D1-5D0FECA5E60E}"/>
              </a:ext>
            </a:extLst>
          </p:cNvPr>
          <p:cNvPicPr>
            <a:picLocks noChangeAspect="1"/>
          </p:cNvPicPr>
          <p:nvPr/>
        </p:nvPicPr>
        <p:blipFill rotWithShape="1">
          <a:blip r:embed="rId3">
            <a:extLst>
              <a:ext uri="{28A0092B-C50C-407E-A947-70E740481C1C}">
                <a14:useLocalDpi xmlns:a14="http://schemas.microsoft.com/office/drawing/2010/main" val="0"/>
              </a:ext>
            </a:extLst>
          </a:blip>
          <a:srcRect t="27366" r="-1" b="15337"/>
          <a:stretch/>
        </p:blipFill>
        <p:spPr>
          <a:xfrm>
            <a:off x="4130040" y="6"/>
            <a:ext cx="3931920" cy="4005071"/>
          </a:xfrm>
          <a:prstGeom prst="rect">
            <a:avLst/>
          </a:prstGeom>
        </p:spPr>
      </p:pic>
      <p:pic>
        <p:nvPicPr>
          <p:cNvPr id="9" name="Picture 8" descr="A blue circle with white text and a logo&#10;&#10;Description automatically generated with low confidence">
            <a:extLst>
              <a:ext uri="{FF2B5EF4-FFF2-40B4-BE49-F238E27FC236}">
                <a16:creationId xmlns:a16="http://schemas.microsoft.com/office/drawing/2014/main" id="{D0B27A94-EAB0-5AF5-D52A-33182DFB105D}"/>
              </a:ext>
            </a:extLst>
          </p:cNvPr>
          <p:cNvPicPr>
            <a:picLocks noChangeAspect="1"/>
          </p:cNvPicPr>
          <p:nvPr/>
        </p:nvPicPr>
        <p:blipFill rotWithShape="1">
          <a:blip r:embed="rId4">
            <a:extLst>
              <a:ext uri="{28A0092B-C50C-407E-A947-70E740481C1C}">
                <a14:useLocalDpi xmlns:a14="http://schemas.microsoft.com/office/drawing/2010/main" val="0"/>
              </a:ext>
            </a:extLst>
          </a:blip>
          <a:srcRect r="2" b="27935"/>
          <a:stretch/>
        </p:blipFill>
        <p:spPr>
          <a:xfrm>
            <a:off x="8260080" y="-1"/>
            <a:ext cx="3931920" cy="4005072"/>
          </a:xfrm>
          <a:prstGeom prst="rect">
            <a:avLst/>
          </a:prstGeom>
        </p:spPr>
      </p:pic>
      <p:sp>
        <p:nvSpPr>
          <p:cNvPr id="33" name="Rectangle 32">
            <a:extLst>
              <a:ext uri="{FF2B5EF4-FFF2-40B4-BE49-F238E27FC236}">
                <a16:creationId xmlns:a16="http://schemas.microsoft.com/office/drawing/2014/main" id="{6283FBD2-A663-469F-855C-06D86E3C11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08" y="491151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35" name="Rectangle 34">
            <a:extLst>
              <a:ext uri="{FF2B5EF4-FFF2-40B4-BE49-F238E27FC236}">
                <a16:creationId xmlns:a16="http://schemas.microsoft.com/office/drawing/2014/main" id="{8A1279FC-7441-4E55-B082-2774E6316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398520" y="5254418"/>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Content Placeholder 10">
            <a:extLst>
              <a:ext uri="{FF2B5EF4-FFF2-40B4-BE49-F238E27FC236}">
                <a16:creationId xmlns:a16="http://schemas.microsoft.com/office/drawing/2014/main" id="{5AE404E9-A21B-F8B9-65E0-3723AD88C9B4}"/>
              </a:ext>
            </a:extLst>
          </p:cNvPr>
          <p:cNvSpPr>
            <a:spLocks noGrp="1"/>
          </p:cNvSpPr>
          <p:nvPr>
            <p:ph idx="1"/>
          </p:nvPr>
        </p:nvSpPr>
        <p:spPr>
          <a:xfrm>
            <a:off x="4380266" y="4435052"/>
            <a:ext cx="7104188" cy="1645920"/>
          </a:xfrm>
        </p:spPr>
        <p:txBody>
          <a:bodyPr anchor="ctr">
            <a:normAutofit/>
          </a:bodyPr>
          <a:lstStyle/>
          <a:p>
            <a:r>
              <a:rPr lang="en-US" sz="1800" dirty="0"/>
              <a:t>What is their name?</a:t>
            </a:r>
          </a:p>
          <a:p>
            <a:r>
              <a:rPr lang="en-US" sz="1800" dirty="0"/>
              <a:t>Who are they to you?</a:t>
            </a:r>
          </a:p>
          <a:p>
            <a:r>
              <a:rPr lang="en-US" sz="1800" dirty="0"/>
              <a:t>What do you want to say about them?</a:t>
            </a:r>
          </a:p>
          <a:p>
            <a:endParaRPr lang="en-US" sz="1800" dirty="0"/>
          </a:p>
        </p:txBody>
      </p:sp>
    </p:spTree>
    <p:extLst>
      <p:ext uri="{BB962C8B-B14F-4D97-AF65-F5344CB8AC3E}">
        <p14:creationId xmlns:p14="http://schemas.microsoft.com/office/powerpoint/2010/main" val="3009295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TotalTime>
  <Words>714</Words>
  <Application>Microsoft Office PowerPoint</Application>
  <PresentationFormat>Widescreen</PresentationFormat>
  <Paragraphs>55</Paragraphs>
  <Slides>15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Calibri Light</vt:lpstr>
      <vt:lpstr>Comic Sans MS</vt:lpstr>
      <vt:lpstr>Symbol</vt:lpstr>
      <vt:lpstr>Office Theme</vt:lpstr>
      <vt:lpstr>How do we know about all these Wakefield Women?</vt:lpstr>
      <vt:lpstr>Key Words</vt:lpstr>
      <vt:lpstr> How do we find out about all these Wakefield Women?   Research &amp; Source Material! But where can it be found? </vt:lpstr>
      <vt:lpstr>Where is the best place to find information?</vt:lpstr>
      <vt:lpstr>Research and Source Material – Louisa Fennell</vt:lpstr>
      <vt:lpstr>In your journals complete the following -</vt:lpstr>
      <vt:lpstr>Research and Source Material – Florence Beaumont</vt:lpstr>
      <vt:lpstr>The importance of Legacy – Blue Plaques</vt:lpstr>
      <vt:lpstr>Who would you give a blue plaque to and what would you like to say about them?</vt:lpstr>
      <vt:lpstr>Research and Source Material – Ann Hurst</vt:lpstr>
      <vt:lpstr>Make your badge!  Sing One Day!</vt:lpstr>
      <vt:lpstr>Research and Source Material – Edith Mackie</vt:lpstr>
      <vt:lpstr>Edith Mackie’s Fan!</vt:lpstr>
      <vt:lpstr>Celebration Event!  Think about what you want to share with your peers about this project and how that might look!  Thank you! </vt:lpstr>
      <vt:lpstr>Afternoon Work</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do we know about all these Wakefield Women?</dc:title>
  <dc:creator>Sarah Cobham</dc:creator>
  <cp:lastModifiedBy>Kate Fraser</cp:lastModifiedBy>
  <cp:revision>29</cp:revision>
  <dcterms:created xsi:type="dcterms:W3CDTF">2023-07-02T08:46:37Z</dcterms:created>
  <dcterms:modified xsi:type="dcterms:W3CDTF">2023-11-22T13:36:04Z</dcterms:modified>
</cp:coreProperties>
</file>